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rial Bold" panose="020B0704020202020204" pitchFamily="34" charset="0"/>
      <p:regular r:id="rId10"/>
      <p:bold r:id="rId11"/>
    </p:embeddedFont>
    <p:embeddedFont>
      <p:font typeface="Gilda Display" panose="020B0604020202020204" charset="0"/>
      <p:regular r:id="rId12"/>
    </p:embeddedFont>
    <p:embeddedFont>
      <p:font typeface="Glacial Indifference" panose="020B0604020202020204" charset="0"/>
      <p:regular r:id="rId13"/>
    </p:embeddedFont>
    <p:embeddedFont>
      <p:font typeface="ITC Benguiat" panose="020B0604020202020204" charset="0"/>
      <p:regular r:id="rId14"/>
    </p:embeddedFont>
    <p:embeddedFont>
      <p:font typeface="Roboto Bold" panose="020B0604020202020204" charset="0"/>
      <p:regular r:id="rId15"/>
    </p:embeddedFont>
    <p:embeddedFont>
      <p:font typeface="Times New Roman Bold" panose="02020803070505020304" pitchFamily="18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106" y="14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2.jpeg"/><Relationship Id="rId7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8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5400"/>
            <a:ext cx="18287994" cy="10296000"/>
          </a:xfrm>
          <a:custGeom>
            <a:avLst/>
            <a:gdLst/>
            <a:ahLst/>
            <a:cxnLst/>
            <a:rect l="l" t="t" r="r" b="b"/>
            <a:pathLst>
              <a:path w="18287994" h="10296000">
                <a:moveTo>
                  <a:pt x="0" y="0"/>
                </a:moveTo>
                <a:lnTo>
                  <a:pt x="18287994" y="0"/>
                </a:lnTo>
                <a:lnTo>
                  <a:pt x="18287994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" r="-7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781502" y="4429390"/>
            <a:ext cx="8892000" cy="1539000"/>
            <a:chOff x="0" y="0"/>
            <a:chExt cx="11856000" cy="2052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856000" cy="2052000"/>
            </a:xfrm>
            <a:custGeom>
              <a:avLst/>
              <a:gdLst/>
              <a:ahLst/>
              <a:cxnLst/>
              <a:rect l="l" t="t" r="r" b="b"/>
              <a:pathLst>
                <a:path w="11856000" h="2052000">
                  <a:moveTo>
                    <a:pt x="0" y="0"/>
                  </a:moveTo>
                  <a:lnTo>
                    <a:pt x="11856000" y="0"/>
                  </a:lnTo>
                  <a:lnTo>
                    <a:pt x="11856000" y="2052000"/>
                  </a:lnTo>
                  <a:lnTo>
                    <a:pt x="0" y="2052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71450"/>
              <a:ext cx="11856000" cy="2223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10560"/>
                </a:lnSpc>
              </a:pPr>
              <a:r>
                <a:rPr lang="en-US" sz="88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Idea Title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81504" y="6273976"/>
            <a:ext cx="8040600" cy="615600"/>
            <a:chOff x="0" y="0"/>
            <a:chExt cx="10720800" cy="820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720800" cy="820800"/>
            </a:xfrm>
            <a:custGeom>
              <a:avLst/>
              <a:gdLst/>
              <a:ahLst/>
              <a:cxnLst/>
              <a:rect l="l" t="t" r="r" b="b"/>
              <a:pathLst>
                <a:path w="10720800" h="820800">
                  <a:moveTo>
                    <a:pt x="0" y="0"/>
                  </a:moveTo>
                  <a:lnTo>
                    <a:pt x="10720800" y="0"/>
                  </a:lnTo>
                  <a:lnTo>
                    <a:pt x="10720800" y="820800"/>
                  </a:lnTo>
                  <a:lnTo>
                    <a:pt x="0" y="820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0720800" cy="8779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Team Name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81502" y="7466014"/>
            <a:ext cx="8040600" cy="615600"/>
            <a:chOff x="0" y="0"/>
            <a:chExt cx="10720800" cy="820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720800" cy="820800"/>
            </a:xfrm>
            <a:custGeom>
              <a:avLst/>
              <a:gdLst/>
              <a:ahLst/>
              <a:cxnLst/>
              <a:rect l="l" t="t" r="r" b="b"/>
              <a:pathLst>
                <a:path w="10720800" h="820800">
                  <a:moveTo>
                    <a:pt x="0" y="0"/>
                  </a:moveTo>
                  <a:lnTo>
                    <a:pt x="10720800" y="0"/>
                  </a:lnTo>
                  <a:lnTo>
                    <a:pt x="10720800" y="820800"/>
                  </a:lnTo>
                  <a:lnTo>
                    <a:pt x="0" y="820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10720800" cy="8779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Domain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098580" y="-25400"/>
            <a:ext cx="19378200" cy="1612800"/>
            <a:chOff x="0" y="0"/>
            <a:chExt cx="25837600" cy="2150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5837600" cy="2150400"/>
            </a:xfrm>
            <a:custGeom>
              <a:avLst/>
              <a:gdLst/>
              <a:ahLst/>
              <a:cxnLst/>
              <a:rect l="l" t="t" r="r" b="b"/>
              <a:pathLst>
                <a:path w="25837600" h="2150400">
                  <a:moveTo>
                    <a:pt x="0" y="0"/>
                  </a:moveTo>
                  <a:lnTo>
                    <a:pt x="25837600" y="0"/>
                  </a:lnTo>
                  <a:lnTo>
                    <a:pt x="25837600" y="2150400"/>
                  </a:lnTo>
                  <a:lnTo>
                    <a:pt x="0" y="2150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66725"/>
              <a:ext cx="25837600" cy="2617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8000"/>
                </a:lnSpc>
              </a:pPr>
              <a:r>
                <a:rPr lang="en-US" sz="3200" dirty="0">
                  <a:solidFill>
                    <a:srgbClr val="2A2E3A"/>
                  </a:solidFill>
                  <a:latin typeface="Arial"/>
                  <a:ea typeface="Arial"/>
                  <a:cs typeface="Arial"/>
                  <a:sym typeface="Arial"/>
                </a:rPr>
                <a:t>INSTRUCTION: Download this Slide and then Edit!</a:t>
              </a:r>
            </a:p>
            <a:p>
              <a:pPr algn="ctr">
                <a:lnSpc>
                  <a:spcPts val="6999"/>
                </a:lnSpc>
              </a:pPr>
              <a:endParaRPr lang="en-US" sz="3200" dirty="0">
                <a:solidFill>
                  <a:srgbClr val="2A2E3A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" name="Freeform 15"/>
          <p:cNvSpPr/>
          <p:nvPr/>
        </p:nvSpPr>
        <p:spPr>
          <a:xfrm>
            <a:off x="16149552" y="320840"/>
            <a:ext cx="1698318" cy="1699404"/>
          </a:xfrm>
          <a:custGeom>
            <a:avLst/>
            <a:gdLst/>
            <a:ahLst/>
            <a:cxnLst/>
            <a:rect l="l" t="t" r="r" b="b"/>
            <a:pathLst>
              <a:path w="1698318" h="1699404">
                <a:moveTo>
                  <a:pt x="0" y="0"/>
                </a:moveTo>
                <a:lnTo>
                  <a:pt x="1698319" y="0"/>
                </a:lnTo>
                <a:lnTo>
                  <a:pt x="1698319" y="1699404"/>
                </a:lnTo>
                <a:lnTo>
                  <a:pt x="0" y="16994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781504" y="1445646"/>
            <a:ext cx="6609392" cy="1488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87"/>
              </a:lnSpc>
              <a:spcBef>
                <a:spcPct val="0"/>
              </a:spcBef>
            </a:pPr>
            <a:r>
              <a:rPr lang="en-US" sz="8739">
                <a:solidFill>
                  <a:srgbClr val="000000"/>
                </a:solidFill>
                <a:latin typeface="ITC Benguiat"/>
                <a:ea typeface="ITC Benguiat"/>
                <a:cs typeface="ITC Benguiat"/>
                <a:sym typeface="ITC Benguiat"/>
              </a:rPr>
              <a:t>Beyond Byte</a:t>
            </a:r>
          </a:p>
        </p:txBody>
      </p:sp>
      <p:sp>
        <p:nvSpPr>
          <p:cNvPr id="17" name="Freeform 17"/>
          <p:cNvSpPr/>
          <p:nvPr/>
        </p:nvSpPr>
        <p:spPr>
          <a:xfrm>
            <a:off x="8987169" y="1028700"/>
            <a:ext cx="1686333" cy="1658738"/>
          </a:xfrm>
          <a:custGeom>
            <a:avLst/>
            <a:gdLst/>
            <a:ahLst/>
            <a:cxnLst/>
            <a:rect l="l" t="t" r="r" b="b"/>
            <a:pathLst>
              <a:path w="1686333" h="1658738">
                <a:moveTo>
                  <a:pt x="0" y="0"/>
                </a:moveTo>
                <a:lnTo>
                  <a:pt x="1686333" y="0"/>
                </a:lnTo>
                <a:lnTo>
                  <a:pt x="1686333" y="1658738"/>
                </a:lnTo>
                <a:lnTo>
                  <a:pt x="0" y="16587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3440244" y="8332852"/>
            <a:ext cx="1058704" cy="1244908"/>
          </a:xfrm>
          <a:custGeom>
            <a:avLst/>
            <a:gdLst/>
            <a:ahLst/>
            <a:cxnLst/>
            <a:rect l="l" t="t" r="r" b="b"/>
            <a:pathLst>
              <a:path w="1058704" h="1244908">
                <a:moveTo>
                  <a:pt x="0" y="0"/>
                </a:moveTo>
                <a:lnTo>
                  <a:pt x="1058704" y="0"/>
                </a:lnTo>
                <a:lnTo>
                  <a:pt x="1058704" y="1244908"/>
                </a:lnTo>
                <a:lnTo>
                  <a:pt x="0" y="12449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5593927" y="8136156"/>
            <a:ext cx="1111250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  <a:spcBef>
                <a:spcPct val="0"/>
              </a:spcBef>
            </a:pPr>
            <a:r>
              <a:rPr lang="en-US" sz="47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NIE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498948" y="8479056"/>
            <a:ext cx="3360539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_________________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408460" y="8953500"/>
            <a:ext cx="3541514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National Institute of Engineering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660274" y="9248775"/>
            <a:ext cx="1044903" cy="335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11"/>
              </a:lnSpc>
              <a:spcBef>
                <a:spcPct val="0"/>
              </a:spcBef>
            </a:pPr>
            <a:r>
              <a:rPr lang="en-US" sz="192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MYSURU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3400" y="0"/>
            <a:ext cx="9472200" cy="1201200"/>
            <a:chOff x="0" y="0"/>
            <a:chExt cx="12629600" cy="1601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629600" cy="1601600"/>
            </a:xfrm>
            <a:custGeom>
              <a:avLst/>
              <a:gdLst/>
              <a:ahLst/>
              <a:cxnLst/>
              <a:rect l="l" t="t" r="r" b="b"/>
              <a:pathLst>
                <a:path w="12629600" h="1601600">
                  <a:moveTo>
                    <a:pt x="0" y="0"/>
                  </a:moveTo>
                  <a:lnTo>
                    <a:pt x="12629600" y="0"/>
                  </a:lnTo>
                  <a:lnTo>
                    <a:pt x="12629600" y="1601600"/>
                  </a:lnTo>
                  <a:lnTo>
                    <a:pt x="0" y="1601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04775"/>
              <a:ext cx="12629600" cy="17063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484"/>
                </a:lnSpc>
              </a:pPr>
              <a:r>
                <a:rPr lang="en-US" sz="5403" u="sng">
                  <a:solidFill>
                    <a:srgbClr val="2B3F6D"/>
                  </a:solidFill>
                  <a:latin typeface="Arial"/>
                  <a:ea typeface="Arial"/>
                  <a:cs typeface="Arial"/>
                  <a:sym typeface="Arial"/>
                </a:rPr>
                <a:t>Problem Statement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12334884" y="0"/>
            <a:ext cx="5953116" cy="10287000"/>
          </a:xfrm>
          <a:custGeom>
            <a:avLst/>
            <a:gdLst/>
            <a:ahLst/>
            <a:cxnLst/>
            <a:rect l="l" t="t" r="r" b="b"/>
            <a:pathLst>
              <a:path w="5953116" h="10287000">
                <a:moveTo>
                  <a:pt x="0" y="0"/>
                </a:moveTo>
                <a:lnTo>
                  <a:pt x="5953116" y="0"/>
                </a:lnTo>
                <a:lnTo>
                  <a:pt x="59531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233400" y="1644650"/>
            <a:ext cx="12101400" cy="6033000"/>
            <a:chOff x="0" y="0"/>
            <a:chExt cx="16135200" cy="8044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135200" cy="8044000"/>
            </a:xfrm>
            <a:custGeom>
              <a:avLst/>
              <a:gdLst/>
              <a:ahLst/>
              <a:cxnLst/>
              <a:rect l="l" t="t" r="r" b="b"/>
              <a:pathLst>
                <a:path w="16135200" h="8044000">
                  <a:moveTo>
                    <a:pt x="0" y="0"/>
                  </a:moveTo>
                  <a:lnTo>
                    <a:pt x="16135200" y="0"/>
                  </a:lnTo>
                  <a:lnTo>
                    <a:pt x="16135200" y="8044000"/>
                  </a:lnTo>
                  <a:lnTo>
                    <a:pt x="0" y="804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6135200" cy="80535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116330" lvl="1" indent="-558165" algn="l">
                <a:lnSpc>
                  <a:spcPts val="4320"/>
                </a:lnSpc>
                <a:buFont typeface="Arial"/>
                <a:buChar char="•"/>
              </a:pPr>
              <a:r>
                <a:rPr lang="en-US" sz="3600" b="1">
                  <a:solidFill>
                    <a:srgbClr val="4C5599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What problem are you looking to solve?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54516" y="8408598"/>
            <a:ext cx="1877202" cy="1878402"/>
          </a:xfrm>
          <a:custGeom>
            <a:avLst/>
            <a:gdLst/>
            <a:ahLst/>
            <a:cxnLst/>
            <a:rect l="l" t="t" r="r" b="b"/>
            <a:pathLst>
              <a:path w="1877202" h="1878402">
                <a:moveTo>
                  <a:pt x="0" y="0"/>
                </a:moveTo>
                <a:lnTo>
                  <a:pt x="1877202" y="0"/>
                </a:lnTo>
                <a:lnTo>
                  <a:pt x="1877202" y="1878402"/>
                </a:lnTo>
                <a:lnTo>
                  <a:pt x="0" y="18784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445427" y="8971457"/>
            <a:ext cx="535631" cy="526866"/>
          </a:xfrm>
          <a:custGeom>
            <a:avLst/>
            <a:gdLst/>
            <a:ahLst/>
            <a:cxnLst/>
            <a:rect l="l" t="t" r="r" b="b"/>
            <a:pathLst>
              <a:path w="535631" h="526866">
                <a:moveTo>
                  <a:pt x="0" y="0"/>
                </a:moveTo>
                <a:lnTo>
                  <a:pt x="535631" y="0"/>
                </a:lnTo>
                <a:lnTo>
                  <a:pt x="535631" y="526866"/>
                </a:lnTo>
                <a:lnTo>
                  <a:pt x="0" y="526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695823" y="8876536"/>
            <a:ext cx="963882" cy="7167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22"/>
              </a:lnSpc>
              <a:spcBef>
                <a:spcPct val="0"/>
              </a:spcBef>
            </a:pPr>
            <a:r>
              <a:rPr lang="en-US" sz="4087" spc="-208" dirty="0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rPr>
              <a:t>Bey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751310" y="8870416"/>
            <a:ext cx="2177476" cy="7167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22"/>
              </a:lnSpc>
              <a:spcBef>
                <a:spcPct val="0"/>
              </a:spcBef>
            </a:pPr>
            <a:r>
              <a:rPr lang="en-US" sz="4087" spc="-208" dirty="0" err="1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rPr>
              <a:t>ndBYTE</a:t>
            </a:r>
            <a:endParaRPr lang="en-US" sz="4087" spc="-208" dirty="0">
              <a:solidFill>
                <a:srgbClr val="000000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892320" y="9587125"/>
            <a:ext cx="2177476" cy="178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10"/>
              </a:lnSpc>
            </a:pPr>
            <a:r>
              <a:rPr lang="en-US" sz="1007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IDEATHON &amp; HACKATHON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7041200" cy="1145400"/>
            <a:chOff x="0" y="0"/>
            <a:chExt cx="22721600" cy="15272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721601" cy="1527200"/>
            </a:xfrm>
            <a:custGeom>
              <a:avLst/>
              <a:gdLst/>
              <a:ahLst/>
              <a:cxnLst/>
              <a:rect l="l" t="t" r="r" b="b"/>
              <a:pathLst>
                <a:path w="22721601" h="1527200">
                  <a:moveTo>
                    <a:pt x="0" y="0"/>
                  </a:moveTo>
                  <a:lnTo>
                    <a:pt x="22721601" y="0"/>
                  </a:lnTo>
                  <a:lnTo>
                    <a:pt x="22721601" y="1527200"/>
                  </a:lnTo>
                  <a:lnTo>
                    <a:pt x="0" y="15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04775"/>
              <a:ext cx="22721600" cy="16319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004"/>
                </a:lnSpc>
              </a:pPr>
              <a:r>
                <a:rPr lang="en-US" sz="5004" u="sng">
                  <a:solidFill>
                    <a:srgbClr val="2B3F6D"/>
                  </a:solidFill>
                  <a:latin typeface="Arial"/>
                  <a:ea typeface="Arial"/>
                  <a:cs typeface="Arial"/>
                  <a:sym typeface="Arial"/>
                </a:rPr>
                <a:t>Product Idea</a:t>
              </a:r>
            </a:p>
            <a:p>
              <a:pPr algn="l">
                <a:lnSpc>
                  <a:spcPts val="6719"/>
                </a:lnSpc>
              </a:pPr>
              <a:endParaRPr lang="en-US" sz="5004" u="sng">
                <a:solidFill>
                  <a:srgbClr val="2B3F6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23400" y="1385000"/>
            <a:ext cx="9687248" cy="7294200"/>
            <a:chOff x="0" y="0"/>
            <a:chExt cx="12916331" cy="9725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916331" cy="9725600"/>
            </a:xfrm>
            <a:custGeom>
              <a:avLst/>
              <a:gdLst/>
              <a:ahLst/>
              <a:cxnLst/>
              <a:rect l="l" t="t" r="r" b="b"/>
              <a:pathLst>
                <a:path w="12916331" h="9725600">
                  <a:moveTo>
                    <a:pt x="0" y="0"/>
                  </a:moveTo>
                  <a:lnTo>
                    <a:pt x="12916331" y="0"/>
                  </a:lnTo>
                  <a:lnTo>
                    <a:pt x="12916331" y="9725600"/>
                  </a:lnTo>
                  <a:lnTo>
                    <a:pt x="0" y="97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9525"/>
              <a:ext cx="12916331" cy="9735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054125" lvl="1" indent="-527063" algn="just">
                <a:lnSpc>
                  <a:spcPts val="4029"/>
                </a:lnSpc>
                <a:buFont typeface="Arial"/>
                <a:buChar char="•"/>
              </a:pPr>
              <a:r>
                <a:rPr lang="en-US" sz="3358" b="1">
                  <a:solidFill>
                    <a:srgbClr val="4C5599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How does your Product solve the problem?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1220452" y="0"/>
            <a:ext cx="7067546" cy="10287000"/>
          </a:xfrm>
          <a:custGeom>
            <a:avLst/>
            <a:gdLst/>
            <a:ahLst/>
            <a:cxnLst/>
            <a:rect l="l" t="t" r="r" b="b"/>
            <a:pathLst>
              <a:path w="7067546" h="10287000">
                <a:moveTo>
                  <a:pt x="0" y="0"/>
                </a:moveTo>
                <a:lnTo>
                  <a:pt x="7067546" y="0"/>
                </a:lnTo>
                <a:lnTo>
                  <a:pt x="706754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0" y="8368409"/>
            <a:ext cx="1917365" cy="1918591"/>
          </a:xfrm>
          <a:custGeom>
            <a:avLst/>
            <a:gdLst/>
            <a:ahLst/>
            <a:cxnLst/>
            <a:rect l="l" t="t" r="r" b="b"/>
            <a:pathLst>
              <a:path w="1917365" h="1918591">
                <a:moveTo>
                  <a:pt x="0" y="0"/>
                </a:moveTo>
                <a:lnTo>
                  <a:pt x="1917365" y="0"/>
                </a:lnTo>
                <a:lnTo>
                  <a:pt x="1917365" y="1918591"/>
                </a:lnTo>
                <a:lnTo>
                  <a:pt x="0" y="19185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600200" y="8837963"/>
            <a:ext cx="3416035" cy="908048"/>
            <a:chOff x="0" y="-95250"/>
            <a:chExt cx="4405213" cy="1210730"/>
          </a:xfrm>
        </p:grpSpPr>
        <p:sp>
          <p:nvSpPr>
            <p:cNvPr id="11" name="Freeform 11"/>
            <p:cNvSpPr/>
            <p:nvPr/>
          </p:nvSpPr>
          <p:spPr>
            <a:xfrm>
              <a:off x="1065649" y="55952"/>
              <a:ext cx="714174" cy="702488"/>
            </a:xfrm>
            <a:custGeom>
              <a:avLst/>
              <a:gdLst/>
              <a:ahLst/>
              <a:cxnLst/>
              <a:rect l="l" t="t" r="r" b="b"/>
              <a:pathLst>
                <a:path w="714174" h="702488">
                  <a:moveTo>
                    <a:pt x="0" y="0"/>
                  </a:moveTo>
                  <a:lnTo>
                    <a:pt x="714174" y="0"/>
                  </a:lnTo>
                  <a:lnTo>
                    <a:pt x="714174" y="702487"/>
                  </a:lnTo>
                  <a:lnTo>
                    <a:pt x="0" y="7024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1009940" cy="923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22"/>
                </a:lnSpc>
                <a:spcBef>
                  <a:spcPct val="0"/>
                </a:spcBef>
              </a:pPr>
              <a:r>
                <a:rPr lang="en-US" sz="4087" spc="-208">
                  <a:solidFill>
                    <a:srgbClr val="000000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Bey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401389" y="-95250"/>
              <a:ext cx="3003824" cy="9341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722"/>
                </a:lnSpc>
                <a:spcBef>
                  <a:spcPct val="0"/>
                </a:spcBef>
              </a:pPr>
              <a:r>
                <a:rPr lang="en-US" sz="4087" spc="-208" dirty="0" err="1">
                  <a:solidFill>
                    <a:srgbClr val="000000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ndBYTE</a:t>
              </a:r>
              <a:endParaRPr lang="en-US" sz="4087" spc="-208" dirty="0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886366"/>
              <a:ext cx="2903301" cy="2291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0"/>
                </a:lnSpc>
              </a:pPr>
              <a:r>
                <a:rPr lang="en-US" sz="1007">
                  <a:solidFill>
                    <a:srgbClr val="000000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IDEATHON &amp; HACKATHON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3"/>
            <a:ext cx="18287980" cy="10287000"/>
          </a:xfrm>
          <a:custGeom>
            <a:avLst/>
            <a:gdLst/>
            <a:ahLst/>
            <a:cxnLst/>
            <a:rect l="l" t="t" r="r" b="b"/>
            <a:pathLst>
              <a:path w="18287980" h="10287000">
                <a:moveTo>
                  <a:pt x="0" y="0"/>
                </a:moveTo>
                <a:lnTo>
                  <a:pt x="18287980" y="0"/>
                </a:lnTo>
                <a:lnTo>
                  <a:pt x="1828798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7041200" cy="1145400"/>
            <a:chOff x="0" y="0"/>
            <a:chExt cx="22721600" cy="15272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721601" cy="1527200"/>
            </a:xfrm>
            <a:custGeom>
              <a:avLst/>
              <a:gdLst/>
              <a:ahLst/>
              <a:cxnLst/>
              <a:rect l="l" t="t" r="r" b="b"/>
              <a:pathLst>
                <a:path w="22721601" h="1527200">
                  <a:moveTo>
                    <a:pt x="0" y="0"/>
                  </a:moveTo>
                  <a:lnTo>
                    <a:pt x="22721601" y="0"/>
                  </a:lnTo>
                  <a:lnTo>
                    <a:pt x="22721601" y="1527200"/>
                  </a:lnTo>
                  <a:lnTo>
                    <a:pt x="0" y="15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22721600" cy="16319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004"/>
                </a:lnSpc>
              </a:pPr>
              <a:r>
                <a:rPr lang="en-US" sz="5004" u="sng">
                  <a:solidFill>
                    <a:srgbClr val="4C5599"/>
                  </a:solidFill>
                  <a:latin typeface="Arial"/>
                  <a:ea typeface="Arial"/>
                  <a:cs typeface="Arial"/>
                  <a:sym typeface="Arial"/>
                </a:rPr>
                <a:t>Additional Info</a:t>
              </a:r>
            </a:p>
            <a:p>
              <a:pPr algn="l">
                <a:lnSpc>
                  <a:spcPts val="6719"/>
                </a:lnSpc>
              </a:pPr>
              <a:endParaRPr lang="en-US" sz="5004" u="sng">
                <a:solidFill>
                  <a:srgbClr val="4C559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754586" y="1373570"/>
            <a:ext cx="8257276" cy="1698392"/>
            <a:chOff x="0" y="0"/>
            <a:chExt cx="11009701" cy="2264523"/>
          </a:xfrm>
        </p:grpSpPr>
        <p:sp>
          <p:nvSpPr>
            <p:cNvPr id="7" name="Freeform 7"/>
            <p:cNvSpPr/>
            <p:nvPr/>
          </p:nvSpPr>
          <p:spPr>
            <a:xfrm>
              <a:off x="33909" y="33782"/>
              <a:ext cx="10941939" cy="2196846"/>
            </a:xfrm>
            <a:custGeom>
              <a:avLst/>
              <a:gdLst/>
              <a:ahLst/>
              <a:cxnLst/>
              <a:rect l="l" t="t" r="r" b="b"/>
              <a:pathLst>
                <a:path w="10941939" h="2196846">
                  <a:moveTo>
                    <a:pt x="0" y="219710"/>
                  </a:moveTo>
                  <a:cubicBezTo>
                    <a:pt x="0" y="98425"/>
                    <a:pt x="100711" y="0"/>
                    <a:pt x="225044" y="0"/>
                  </a:cubicBezTo>
                  <a:lnTo>
                    <a:pt x="10716895" y="0"/>
                  </a:lnTo>
                  <a:cubicBezTo>
                    <a:pt x="10841228" y="0"/>
                    <a:pt x="10941939" y="98298"/>
                    <a:pt x="10941939" y="219710"/>
                  </a:cubicBezTo>
                  <a:lnTo>
                    <a:pt x="10941939" y="1977136"/>
                  </a:lnTo>
                  <a:cubicBezTo>
                    <a:pt x="10941939" y="2098421"/>
                    <a:pt x="10841228" y="2196846"/>
                    <a:pt x="10716895" y="2196846"/>
                  </a:cubicBezTo>
                  <a:lnTo>
                    <a:pt x="225044" y="2196846"/>
                  </a:lnTo>
                  <a:cubicBezTo>
                    <a:pt x="100711" y="2196846"/>
                    <a:pt x="0" y="2098548"/>
                    <a:pt x="0" y="1977136"/>
                  </a:cubicBezTo>
                  <a:close/>
                </a:path>
              </a:pathLst>
            </a:custGeom>
            <a:solidFill>
              <a:srgbClr val="4C5599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1009757" cy="2264537"/>
            </a:xfrm>
            <a:custGeom>
              <a:avLst/>
              <a:gdLst/>
              <a:ahLst/>
              <a:cxnLst/>
              <a:rect l="l" t="t" r="r" b="b"/>
              <a:pathLst>
                <a:path w="11009757" h="2264537">
                  <a:moveTo>
                    <a:pt x="0" y="253492"/>
                  </a:moveTo>
                  <a:cubicBezTo>
                    <a:pt x="0" y="112776"/>
                    <a:pt x="116713" y="0"/>
                    <a:pt x="258953" y="0"/>
                  </a:cubicBezTo>
                  <a:lnTo>
                    <a:pt x="10750804" y="0"/>
                  </a:lnTo>
                  <a:lnTo>
                    <a:pt x="10750804" y="33909"/>
                  </a:lnTo>
                  <a:lnTo>
                    <a:pt x="10750804" y="0"/>
                  </a:lnTo>
                  <a:cubicBezTo>
                    <a:pt x="10893044" y="0"/>
                    <a:pt x="11009757" y="112776"/>
                    <a:pt x="11009757" y="253492"/>
                  </a:cubicBezTo>
                  <a:lnTo>
                    <a:pt x="10975848" y="253492"/>
                  </a:lnTo>
                  <a:lnTo>
                    <a:pt x="11009757" y="253492"/>
                  </a:lnTo>
                  <a:lnTo>
                    <a:pt x="11009757" y="2010918"/>
                  </a:lnTo>
                  <a:lnTo>
                    <a:pt x="10975848" y="2010918"/>
                  </a:lnTo>
                  <a:lnTo>
                    <a:pt x="11009757" y="2010918"/>
                  </a:lnTo>
                  <a:cubicBezTo>
                    <a:pt x="11009757" y="2151761"/>
                    <a:pt x="10893044" y="2264410"/>
                    <a:pt x="10750804" y="2264410"/>
                  </a:cubicBezTo>
                  <a:lnTo>
                    <a:pt x="10750804" y="2230501"/>
                  </a:lnTo>
                  <a:lnTo>
                    <a:pt x="10750804" y="2264410"/>
                  </a:lnTo>
                  <a:lnTo>
                    <a:pt x="258953" y="2264410"/>
                  </a:lnTo>
                  <a:lnTo>
                    <a:pt x="258953" y="2230501"/>
                  </a:lnTo>
                  <a:lnTo>
                    <a:pt x="258953" y="2264410"/>
                  </a:lnTo>
                  <a:cubicBezTo>
                    <a:pt x="116713" y="2264537"/>
                    <a:pt x="0" y="2151761"/>
                    <a:pt x="0" y="2010918"/>
                  </a:cubicBezTo>
                  <a:lnTo>
                    <a:pt x="0" y="253492"/>
                  </a:lnTo>
                  <a:lnTo>
                    <a:pt x="33909" y="253492"/>
                  </a:lnTo>
                  <a:lnTo>
                    <a:pt x="0" y="253492"/>
                  </a:lnTo>
                  <a:moveTo>
                    <a:pt x="67691" y="253492"/>
                  </a:moveTo>
                  <a:lnTo>
                    <a:pt x="67691" y="2010918"/>
                  </a:lnTo>
                  <a:lnTo>
                    <a:pt x="33909" y="2010918"/>
                  </a:lnTo>
                  <a:lnTo>
                    <a:pt x="67691" y="2010918"/>
                  </a:lnTo>
                  <a:cubicBezTo>
                    <a:pt x="67691" y="2112772"/>
                    <a:pt x="152527" y="2196719"/>
                    <a:pt x="258826" y="2196719"/>
                  </a:cubicBezTo>
                  <a:lnTo>
                    <a:pt x="10750804" y="2196719"/>
                  </a:lnTo>
                  <a:cubicBezTo>
                    <a:pt x="10857230" y="2196719"/>
                    <a:pt x="10941939" y="2112772"/>
                    <a:pt x="10941939" y="2010918"/>
                  </a:cubicBezTo>
                  <a:lnTo>
                    <a:pt x="10941939" y="253492"/>
                  </a:lnTo>
                  <a:cubicBezTo>
                    <a:pt x="10941939" y="151638"/>
                    <a:pt x="10857103" y="67691"/>
                    <a:pt x="10750804" y="67691"/>
                  </a:cubicBezTo>
                  <a:lnTo>
                    <a:pt x="258953" y="67691"/>
                  </a:lnTo>
                  <a:lnTo>
                    <a:pt x="258953" y="33909"/>
                  </a:lnTo>
                  <a:lnTo>
                    <a:pt x="258953" y="67691"/>
                  </a:lnTo>
                  <a:cubicBezTo>
                    <a:pt x="152527" y="67691"/>
                    <a:pt x="67818" y="151638"/>
                    <a:pt x="67818" y="25349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072013" y="1447226"/>
            <a:ext cx="6289374" cy="1551080"/>
            <a:chOff x="0" y="0"/>
            <a:chExt cx="8385832" cy="206810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385832" cy="2068107"/>
            </a:xfrm>
            <a:custGeom>
              <a:avLst/>
              <a:gdLst/>
              <a:ahLst/>
              <a:cxnLst/>
              <a:rect l="l" t="t" r="r" b="b"/>
              <a:pathLst>
                <a:path w="8385832" h="2068107">
                  <a:moveTo>
                    <a:pt x="0" y="0"/>
                  </a:moveTo>
                  <a:lnTo>
                    <a:pt x="8385832" y="0"/>
                  </a:lnTo>
                  <a:lnTo>
                    <a:pt x="8385832" y="2068107"/>
                  </a:lnTo>
                  <a:lnTo>
                    <a:pt x="0" y="20681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385832" cy="211573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048"/>
                </a:lnSpc>
              </a:pPr>
              <a:r>
                <a:rPr lang="en-US" sz="559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Core Feature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441878" y="3320724"/>
            <a:ext cx="8257276" cy="1698392"/>
            <a:chOff x="0" y="0"/>
            <a:chExt cx="11009701" cy="2264523"/>
          </a:xfrm>
        </p:grpSpPr>
        <p:sp>
          <p:nvSpPr>
            <p:cNvPr id="13" name="Freeform 13"/>
            <p:cNvSpPr/>
            <p:nvPr/>
          </p:nvSpPr>
          <p:spPr>
            <a:xfrm>
              <a:off x="33909" y="33782"/>
              <a:ext cx="10941939" cy="2196846"/>
            </a:xfrm>
            <a:custGeom>
              <a:avLst/>
              <a:gdLst/>
              <a:ahLst/>
              <a:cxnLst/>
              <a:rect l="l" t="t" r="r" b="b"/>
              <a:pathLst>
                <a:path w="10941939" h="2196846">
                  <a:moveTo>
                    <a:pt x="0" y="219710"/>
                  </a:moveTo>
                  <a:cubicBezTo>
                    <a:pt x="0" y="98425"/>
                    <a:pt x="100711" y="0"/>
                    <a:pt x="225044" y="0"/>
                  </a:cubicBezTo>
                  <a:lnTo>
                    <a:pt x="10716895" y="0"/>
                  </a:lnTo>
                  <a:cubicBezTo>
                    <a:pt x="10841228" y="0"/>
                    <a:pt x="10941939" y="98298"/>
                    <a:pt x="10941939" y="219710"/>
                  </a:cubicBezTo>
                  <a:lnTo>
                    <a:pt x="10941939" y="1977136"/>
                  </a:lnTo>
                  <a:cubicBezTo>
                    <a:pt x="10941939" y="2098421"/>
                    <a:pt x="10841228" y="2196846"/>
                    <a:pt x="10716895" y="2196846"/>
                  </a:cubicBezTo>
                  <a:lnTo>
                    <a:pt x="225044" y="2196846"/>
                  </a:lnTo>
                  <a:cubicBezTo>
                    <a:pt x="100711" y="2196846"/>
                    <a:pt x="0" y="2098548"/>
                    <a:pt x="0" y="1977136"/>
                  </a:cubicBezTo>
                  <a:close/>
                </a:path>
              </a:pathLst>
            </a:custGeom>
            <a:solidFill>
              <a:srgbClr val="303030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9757" cy="2264537"/>
            </a:xfrm>
            <a:custGeom>
              <a:avLst/>
              <a:gdLst/>
              <a:ahLst/>
              <a:cxnLst/>
              <a:rect l="l" t="t" r="r" b="b"/>
              <a:pathLst>
                <a:path w="11009757" h="2264537">
                  <a:moveTo>
                    <a:pt x="0" y="253492"/>
                  </a:moveTo>
                  <a:cubicBezTo>
                    <a:pt x="0" y="112776"/>
                    <a:pt x="116713" y="0"/>
                    <a:pt x="258953" y="0"/>
                  </a:cubicBezTo>
                  <a:lnTo>
                    <a:pt x="10750804" y="0"/>
                  </a:lnTo>
                  <a:lnTo>
                    <a:pt x="10750804" y="33909"/>
                  </a:lnTo>
                  <a:lnTo>
                    <a:pt x="10750804" y="0"/>
                  </a:lnTo>
                  <a:cubicBezTo>
                    <a:pt x="10893044" y="0"/>
                    <a:pt x="11009757" y="112776"/>
                    <a:pt x="11009757" y="253492"/>
                  </a:cubicBezTo>
                  <a:lnTo>
                    <a:pt x="10975848" y="253492"/>
                  </a:lnTo>
                  <a:lnTo>
                    <a:pt x="11009757" y="253492"/>
                  </a:lnTo>
                  <a:lnTo>
                    <a:pt x="11009757" y="2010918"/>
                  </a:lnTo>
                  <a:lnTo>
                    <a:pt x="10975848" y="2010918"/>
                  </a:lnTo>
                  <a:lnTo>
                    <a:pt x="11009757" y="2010918"/>
                  </a:lnTo>
                  <a:cubicBezTo>
                    <a:pt x="11009757" y="2151761"/>
                    <a:pt x="10893044" y="2264410"/>
                    <a:pt x="10750804" y="2264410"/>
                  </a:cubicBezTo>
                  <a:lnTo>
                    <a:pt x="10750804" y="2230501"/>
                  </a:lnTo>
                  <a:lnTo>
                    <a:pt x="10750804" y="2264410"/>
                  </a:lnTo>
                  <a:lnTo>
                    <a:pt x="258953" y="2264410"/>
                  </a:lnTo>
                  <a:lnTo>
                    <a:pt x="258953" y="2230501"/>
                  </a:lnTo>
                  <a:lnTo>
                    <a:pt x="258953" y="2264410"/>
                  </a:lnTo>
                  <a:cubicBezTo>
                    <a:pt x="116713" y="2264537"/>
                    <a:pt x="0" y="2151761"/>
                    <a:pt x="0" y="2010918"/>
                  </a:cubicBezTo>
                  <a:lnTo>
                    <a:pt x="0" y="253492"/>
                  </a:lnTo>
                  <a:lnTo>
                    <a:pt x="33909" y="253492"/>
                  </a:lnTo>
                  <a:lnTo>
                    <a:pt x="0" y="253492"/>
                  </a:lnTo>
                  <a:moveTo>
                    <a:pt x="67691" y="253492"/>
                  </a:moveTo>
                  <a:lnTo>
                    <a:pt x="67691" y="2010918"/>
                  </a:lnTo>
                  <a:lnTo>
                    <a:pt x="33909" y="2010918"/>
                  </a:lnTo>
                  <a:lnTo>
                    <a:pt x="67691" y="2010918"/>
                  </a:lnTo>
                  <a:cubicBezTo>
                    <a:pt x="67691" y="2112772"/>
                    <a:pt x="152527" y="2196719"/>
                    <a:pt x="258826" y="2196719"/>
                  </a:cubicBezTo>
                  <a:lnTo>
                    <a:pt x="10750804" y="2196719"/>
                  </a:lnTo>
                  <a:cubicBezTo>
                    <a:pt x="10857230" y="2196719"/>
                    <a:pt x="10941939" y="2112772"/>
                    <a:pt x="10941939" y="2010918"/>
                  </a:cubicBezTo>
                  <a:lnTo>
                    <a:pt x="10941939" y="253492"/>
                  </a:lnTo>
                  <a:cubicBezTo>
                    <a:pt x="10941939" y="151638"/>
                    <a:pt x="10857103" y="67691"/>
                    <a:pt x="10750804" y="67691"/>
                  </a:cubicBezTo>
                  <a:lnTo>
                    <a:pt x="258953" y="67691"/>
                  </a:lnTo>
                  <a:lnTo>
                    <a:pt x="258953" y="33909"/>
                  </a:lnTo>
                  <a:lnTo>
                    <a:pt x="258953" y="67691"/>
                  </a:lnTo>
                  <a:cubicBezTo>
                    <a:pt x="152527" y="67691"/>
                    <a:pt x="67818" y="151638"/>
                    <a:pt x="67818" y="25349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3707356" y="3394380"/>
            <a:ext cx="6351736" cy="1551080"/>
            <a:chOff x="0" y="0"/>
            <a:chExt cx="8468981" cy="206810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468982" cy="2068107"/>
            </a:xfrm>
            <a:custGeom>
              <a:avLst/>
              <a:gdLst/>
              <a:ahLst/>
              <a:cxnLst/>
              <a:rect l="l" t="t" r="r" b="b"/>
              <a:pathLst>
                <a:path w="8468982" h="2068107">
                  <a:moveTo>
                    <a:pt x="0" y="0"/>
                  </a:moveTo>
                  <a:lnTo>
                    <a:pt x="8468982" y="0"/>
                  </a:lnTo>
                  <a:lnTo>
                    <a:pt x="8468982" y="2068107"/>
                  </a:lnTo>
                  <a:lnTo>
                    <a:pt x="0" y="20681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468981" cy="211573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048"/>
                </a:lnSpc>
              </a:pPr>
              <a:r>
                <a:rPr lang="en-US" sz="559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Works Alongside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4118912" y="5267880"/>
            <a:ext cx="8257276" cy="1698392"/>
            <a:chOff x="0" y="0"/>
            <a:chExt cx="11009701" cy="2264523"/>
          </a:xfrm>
        </p:grpSpPr>
        <p:sp>
          <p:nvSpPr>
            <p:cNvPr id="19" name="Freeform 19"/>
            <p:cNvSpPr/>
            <p:nvPr/>
          </p:nvSpPr>
          <p:spPr>
            <a:xfrm>
              <a:off x="33909" y="33782"/>
              <a:ext cx="10941939" cy="2196846"/>
            </a:xfrm>
            <a:custGeom>
              <a:avLst/>
              <a:gdLst/>
              <a:ahLst/>
              <a:cxnLst/>
              <a:rect l="l" t="t" r="r" b="b"/>
              <a:pathLst>
                <a:path w="10941939" h="2196846">
                  <a:moveTo>
                    <a:pt x="0" y="219710"/>
                  </a:moveTo>
                  <a:cubicBezTo>
                    <a:pt x="0" y="98425"/>
                    <a:pt x="100711" y="0"/>
                    <a:pt x="225044" y="0"/>
                  </a:cubicBezTo>
                  <a:lnTo>
                    <a:pt x="10716895" y="0"/>
                  </a:lnTo>
                  <a:cubicBezTo>
                    <a:pt x="10841228" y="0"/>
                    <a:pt x="10941939" y="98298"/>
                    <a:pt x="10941939" y="219710"/>
                  </a:cubicBezTo>
                  <a:lnTo>
                    <a:pt x="10941939" y="1977136"/>
                  </a:lnTo>
                  <a:cubicBezTo>
                    <a:pt x="10941939" y="2098421"/>
                    <a:pt x="10841228" y="2196846"/>
                    <a:pt x="10716895" y="2196846"/>
                  </a:cubicBezTo>
                  <a:lnTo>
                    <a:pt x="225044" y="2196846"/>
                  </a:lnTo>
                  <a:cubicBezTo>
                    <a:pt x="100711" y="2196846"/>
                    <a:pt x="0" y="2098548"/>
                    <a:pt x="0" y="1977136"/>
                  </a:cubicBezTo>
                  <a:close/>
                </a:path>
              </a:pathLst>
            </a:custGeom>
            <a:solidFill>
              <a:srgbClr val="4B81F4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11009757" cy="2264537"/>
            </a:xfrm>
            <a:custGeom>
              <a:avLst/>
              <a:gdLst/>
              <a:ahLst/>
              <a:cxnLst/>
              <a:rect l="l" t="t" r="r" b="b"/>
              <a:pathLst>
                <a:path w="11009757" h="2264537">
                  <a:moveTo>
                    <a:pt x="0" y="253492"/>
                  </a:moveTo>
                  <a:cubicBezTo>
                    <a:pt x="0" y="112776"/>
                    <a:pt x="116713" y="0"/>
                    <a:pt x="258953" y="0"/>
                  </a:cubicBezTo>
                  <a:lnTo>
                    <a:pt x="10750804" y="0"/>
                  </a:lnTo>
                  <a:lnTo>
                    <a:pt x="10750804" y="33909"/>
                  </a:lnTo>
                  <a:lnTo>
                    <a:pt x="10750804" y="0"/>
                  </a:lnTo>
                  <a:cubicBezTo>
                    <a:pt x="10893044" y="0"/>
                    <a:pt x="11009757" y="112776"/>
                    <a:pt x="11009757" y="253492"/>
                  </a:cubicBezTo>
                  <a:lnTo>
                    <a:pt x="10975848" y="253492"/>
                  </a:lnTo>
                  <a:lnTo>
                    <a:pt x="11009757" y="253492"/>
                  </a:lnTo>
                  <a:lnTo>
                    <a:pt x="11009757" y="2010918"/>
                  </a:lnTo>
                  <a:lnTo>
                    <a:pt x="10975848" y="2010918"/>
                  </a:lnTo>
                  <a:lnTo>
                    <a:pt x="11009757" y="2010918"/>
                  </a:lnTo>
                  <a:cubicBezTo>
                    <a:pt x="11009757" y="2151761"/>
                    <a:pt x="10893044" y="2264410"/>
                    <a:pt x="10750804" y="2264410"/>
                  </a:cubicBezTo>
                  <a:lnTo>
                    <a:pt x="10750804" y="2230501"/>
                  </a:lnTo>
                  <a:lnTo>
                    <a:pt x="10750804" y="2264410"/>
                  </a:lnTo>
                  <a:lnTo>
                    <a:pt x="258953" y="2264410"/>
                  </a:lnTo>
                  <a:lnTo>
                    <a:pt x="258953" y="2230501"/>
                  </a:lnTo>
                  <a:lnTo>
                    <a:pt x="258953" y="2264410"/>
                  </a:lnTo>
                  <a:cubicBezTo>
                    <a:pt x="116713" y="2264537"/>
                    <a:pt x="0" y="2151761"/>
                    <a:pt x="0" y="2010918"/>
                  </a:cubicBezTo>
                  <a:lnTo>
                    <a:pt x="0" y="253492"/>
                  </a:lnTo>
                  <a:lnTo>
                    <a:pt x="33909" y="253492"/>
                  </a:lnTo>
                  <a:lnTo>
                    <a:pt x="0" y="253492"/>
                  </a:lnTo>
                  <a:moveTo>
                    <a:pt x="67691" y="253492"/>
                  </a:moveTo>
                  <a:lnTo>
                    <a:pt x="67691" y="2010918"/>
                  </a:lnTo>
                  <a:lnTo>
                    <a:pt x="33909" y="2010918"/>
                  </a:lnTo>
                  <a:lnTo>
                    <a:pt x="67691" y="2010918"/>
                  </a:lnTo>
                  <a:cubicBezTo>
                    <a:pt x="67691" y="2112772"/>
                    <a:pt x="152527" y="2196719"/>
                    <a:pt x="258826" y="2196719"/>
                  </a:cubicBezTo>
                  <a:lnTo>
                    <a:pt x="10750804" y="2196719"/>
                  </a:lnTo>
                  <a:cubicBezTo>
                    <a:pt x="10857230" y="2196719"/>
                    <a:pt x="10941939" y="2112772"/>
                    <a:pt x="10941939" y="2010918"/>
                  </a:cubicBezTo>
                  <a:lnTo>
                    <a:pt x="10941939" y="253492"/>
                  </a:lnTo>
                  <a:cubicBezTo>
                    <a:pt x="10941939" y="151638"/>
                    <a:pt x="10857103" y="67691"/>
                    <a:pt x="10750804" y="67691"/>
                  </a:cubicBezTo>
                  <a:lnTo>
                    <a:pt x="258953" y="67691"/>
                  </a:lnTo>
                  <a:lnTo>
                    <a:pt x="258953" y="33909"/>
                  </a:lnTo>
                  <a:lnTo>
                    <a:pt x="258953" y="67691"/>
                  </a:lnTo>
                  <a:cubicBezTo>
                    <a:pt x="152527" y="67691"/>
                    <a:pt x="67818" y="151638"/>
                    <a:pt x="67818" y="25349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4318991" y="5415192"/>
            <a:ext cx="6819294" cy="1551080"/>
            <a:chOff x="0" y="0"/>
            <a:chExt cx="9092392" cy="206810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9092392" cy="2068107"/>
            </a:xfrm>
            <a:custGeom>
              <a:avLst/>
              <a:gdLst/>
              <a:ahLst/>
              <a:cxnLst/>
              <a:rect l="l" t="t" r="r" b="b"/>
              <a:pathLst>
                <a:path w="9092392" h="2068107">
                  <a:moveTo>
                    <a:pt x="0" y="0"/>
                  </a:moveTo>
                  <a:lnTo>
                    <a:pt x="9092392" y="0"/>
                  </a:lnTo>
                  <a:lnTo>
                    <a:pt x="9092392" y="2068107"/>
                  </a:lnTo>
                  <a:lnTo>
                    <a:pt x="0" y="20681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9092392" cy="211573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048"/>
                </a:lnSpc>
              </a:pPr>
              <a:r>
                <a:rPr lang="en-US" sz="559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Seamlessly Integrate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4806204" y="7215034"/>
            <a:ext cx="8257276" cy="1698392"/>
            <a:chOff x="0" y="0"/>
            <a:chExt cx="11009701" cy="2264523"/>
          </a:xfrm>
        </p:grpSpPr>
        <p:sp>
          <p:nvSpPr>
            <p:cNvPr id="25" name="Freeform 25"/>
            <p:cNvSpPr/>
            <p:nvPr/>
          </p:nvSpPr>
          <p:spPr>
            <a:xfrm>
              <a:off x="33909" y="33782"/>
              <a:ext cx="10941939" cy="2196846"/>
            </a:xfrm>
            <a:custGeom>
              <a:avLst/>
              <a:gdLst/>
              <a:ahLst/>
              <a:cxnLst/>
              <a:rect l="l" t="t" r="r" b="b"/>
              <a:pathLst>
                <a:path w="10941939" h="2196846">
                  <a:moveTo>
                    <a:pt x="0" y="219710"/>
                  </a:moveTo>
                  <a:cubicBezTo>
                    <a:pt x="0" y="98425"/>
                    <a:pt x="100711" y="0"/>
                    <a:pt x="225044" y="0"/>
                  </a:cubicBezTo>
                  <a:lnTo>
                    <a:pt x="10716895" y="0"/>
                  </a:lnTo>
                  <a:cubicBezTo>
                    <a:pt x="10841228" y="0"/>
                    <a:pt x="10941939" y="98298"/>
                    <a:pt x="10941939" y="219710"/>
                  </a:cubicBezTo>
                  <a:lnTo>
                    <a:pt x="10941939" y="1977136"/>
                  </a:lnTo>
                  <a:cubicBezTo>
                    <a:pt x="10941939" y="2098421"/>
                    <a:pt x="10841228" y="2196846"/>
                    <a:pt x="10716895" y="2196846"/>
                  </a:cubicBezTo>
                  <a:lnTo>
                    <a:pt x="225044" y="2196846"/>
                  </a:lnTo>
                  <a:cubicBezTo>
                    <a:pt x="100711" y="2196846"/>
                    <a:pt x="0" y="2098548"/>
                    <a:pt x="0" y="1977136"/>
                  </a:cubicBezTo>
                  <a:close/>
                </a:path>
              </a:pathLst>
            </a:custGeom>
            <a:solidFill>
              <a:srgbClr val="74C4B3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0" y="0"/>
              <a:ext cx="11009757" cy="2264537"/>
            </a:xfrm>
            <a:custGeom>
              <a:avLst/>
              <a:gdLst/>
              <a:ahLst/>
              <a:cxnLst/>
              <a:rect l="l" t="t" r="r" b="b"/>
              <a:pathLst>
                <a:path w="11009757" h="2264537">
                  <a:moveTo>
                    <a:pt x="0" y="253492"/>
                  </a:moveTo>
                  <a:cubicBezTo>
                    <a:pt x="0" y="112776"/>
                    <a:pt x="116713" y="0"/>
                    <a:pt x="258953" y="0"/>
                  </a:cubicBezTo>
                  <a:lnTo>
                    <a:pt x="10750804" y="0"/>
                  </a:lnTo>
                  <a:lnTo>
                    <a:pt x="10750804" y="33909"/>
                  </a:lnTo>
                  <a:lnTo>
                    <a:pt x="10750804" y="0"/>
                  </a:lnTo>
                  <a:cubicBezTo>
                    <a:pt x="10893044" y="0"/>
                    <a:pt x="11009757" y="112776"/>
                    <a:pt x="11009757" y="253492"/>
                  </a:cubicBezTo>
                  <a:lnTo>
                    <a:pt x="10975848" y="253492"/>
                  </a:lnTo>
                  <a:lnTo>
                    <a:pt x="11009757" y="253492"/>
                  </a:lnTo>
                  <a:lnTo>
                    <a:pt x="11009757" y="2010918"/>
                  </a:lnTo>
                  <a:lnTo>
                    <a:pt x="10975848" y="2010918"/>
                  </a:lnTo>
                  <a:lnTo>
                    <a:pt x="11009757" y="2010918"/>
                  </a:lnTo>
                  <a:cubicBezTo>
                    <a:pt x="11009757" y="2151761"/>
                    <a:pt x="10893044" y="2264410"/>
                    <a:pt x="10750804" y="2264410"/>
                  </a:cubicBezTo>
                  <a:lnTo>
                    <a:pt x="10750804" y="2230501"/>
                  </a:lnTo>
                  <a:lnTo>
                    <a:pt x="10750804" y="2264410"/>
                  </a:lnTo>
                  <a:lnTo>
                    <a:pt x="258953" y="2264410"/>
                  </a:lnTo>
                  <a:lnTo>
                    <a:pt x="258953" y="2230501"/>
                  </a:lnTo>
                  <a:lnTo>
                    <a:pt x="258953" y="2264410"/>
                  </a:lnTo>
                  <a:cubicBezTo>
                    <a:pt x="116713" y="2264537"/>
                    <a:pt x="0" y="2151761"/>
                    <a:pt x="0" y="2010918"/>
                  </a:cubicBezTo>
                  <a:lnTo>
                    <a:pt x="0" y="253492"/>
                  </a:lnTo>
                  <a:lnTo>
                    <a:pt x="33909" y="253492"/>
                  </a:lnTo>
                  <a:lnTo>
                    <a:pt x="0" y="253492"/>
                  </a:lnTo>
                  <a:moveTo>
                    <a:pt x="67691" y="253492"/>
                  </a:moveTo>
                  <a:lnTo>
                    <a:pt x="67691" y="2010918"/>
                  </a:lnTo>
                  <a:lnTo>
                    <a:pt x="33909" y="2010918"/>
                  </a:lnTo>
                  <a:lnTo>
                    <a:pt x="67691" y="2010918"/>
                  </a:lnTo>
                  <a:cubicBezTo>
                    <a:pt x="67691" y="2112772"/>
                    <a:pt x="152527" y="2196719"/>
                    <a:pt x="258826" y="2196719"/>
                  </a:cubicBezTo>
                  <a:lnTo>
                    <a:pt x="10750804" y="2196719"/>
                  </a:lnTo>
                  <a:cubicBezTo>
                    <a:pt x="10857230" y="2196719"/>
                    <a:pt x="10941939" y="2112772"/>
                    <a:pt x="10941939" y="2010918"/>
                  </a:cubicBezTo>
                  <a:lnTo>
                    <a:pt x="10941939" y="253492"/>
                  </a:lnTo>
                  <a:cubicBezTo>
                    <a:pt x="10941939" y="151638"/>
                    <a:pt x="10857103" y="67691"/>
                    <a:pt x="10750804" y="67691"/>
                  </a:cubicBezTo>
                  <a:lnTo>
                    <a:pt x="258953" y="67691"/>
                  </a:lnTo>
                  <a:lnTo>
                    <a:pt x="258953" y="33909"/>
                  </a:lnTo>
                  <a:lnTo>
                    <a:pt x="258953" y="67691"/>
                  </a:lnTo>
                  <a:cubicBezTo>
                    <a:pt x="152527" y="67691"/>
                    <a:pt x="67818" y="151638"/>
                    <a:pt x="67818" y="25349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5139317" y="7432997"/>
            <a:ext cx="8009378" cy="1551080"/>
            <a:chOff x="0" y="0"/>
            <a:chExt cx="10679171" cy="206810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679171" cy="2068107"/>
            </a:xfrm>
            <a:custGeom>
              <a:avLst/>
              <a:gdLst/>
              <a:ahLst/>
              <a:cxnLst/>
              <a:rect l="l" t="t" r="r" b="b"/>
              <a:pathLst>
                <a:path w="10679171" h="2068107">
                  <a:moveTo>
                    <a:pt x="0" y="0"/>
                  </a:moveTo>
                  <a:lnTo>
                    <a:pt x="10679171" y="0"/>
                  </a:lnTo>
                  <a:lnTo>
                    <a:pt x="10679171" y="2068107"/>
                  </a:lnTo>
                  <a:lnTo>
                    <a:pt x="0" y="20681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47625"/>
              <a:ext cx="10679171" cy="211573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616"/>
                </a:lnSpc>
              </a:pPr>
              <a:r>
                <a:rPr lang="en-US" sz="5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Produces The final Effect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890126" y="2635476"/>
            <a:ext cx="1121734" cy="1121734"/>
            <a:chOff x="0" y="0"/>
            <a:chExt cx="1495645" cy="1495645"/>
          </a:xfrm>
        </p:grpSpPr>
        <p:sp>
          <p:nvSpPr>
            <p:cNvPr id="31" name="Freeform 31"/>
            <p:cNvSpPr/>
            <p:nvPr/>
          </p:nvSpPr>
          <p:spPr>
            <a:xfrm>
              <a:off x="33909" y="33909"/>
              <a:ext cx="1427861" cy="1427861"/>
            </a:xfrm>
            <a:custGeom>
              <a:avLst/>
              <a:gdLst/>
              <a:ahLst/>
              <a:cxnLst/>
              <a:rect l="l" t="t" r="r" b="b"/>
              <a:pathLst>
                <a:path w="1427861" h="1427861">
                  <a:moveTo>
                    <a:pt x="0" y="785368"/>
                  </a:moveTo>
                  <a:lnTo>
                    <a:pt x="321310" y="785368"/>
                  </a:lnTo>
                  <a:lnTo>
                    <a:pt x="321310" y="0"/>
                  </a:lnTo>
                  <a:lnTo>
                    <a:pt x="1106551" y="0"/>
                  </a:lnTo>
                  <a:lnTo>
                    <a:pt x="1106551" y="785368"/>
                  </a:lnTo>
                  <a:lnTo>
                    <a:pt x="1427861" y="785368"/>
                  </a:lnTo>
                  <a:lnTo>
                    <a:pt x="713867" y="1427861"/>
                  </a:lnTo>
                  <a:close/>
                </a:path>
              </a:pathLst>
            </a:custGeom>
            <a:solidFill>
              <a:srgbClr val="A6A6A6">
                <a:alpha val="80392"/>
              </a:srgbClr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-2794" y="0"/>
              <a:ext cx="1501267" cy="1498600"/>
            </a:xfrm>
            <a:custGeom>
              <a:avLst/>
              <a:gdLst/>
              <a:ahLst/>
              <a:cxnLst/>
              <a:rect l="l" t="t" r="r" b="b"/>
              <a:pathLst>
                <a:path w="1501267" h="1498600">
                  <a:moveTo>
                    <a:pt x="36703" y="785368"/>
                  </a:moveTo>
                  <a:lnTo>
                    <a:pt x="358013" y="785368"/>
                  </a:lnTo>
                  <a:lnTo>
                    <a:pt x="358013" y="819277"/>
                  </a:lnTo>
                  <a:lnTo>
                    <a:pt x="324104" y="819277"/>
                  </a:lnTo>
                  <a:lnTo>
                    <a:pt x="324104" y="33909"/>
                  </a:lnTo>
                  <a:cubicBezTo>
                    <a:pt x="324104" y="15113"/>
                    <a:pt x="339217" y="0"/>
                    <a:pt x="357886" y="0"/>
                  </a:cubicBezTo>
                  <a:lnTo>
                    <a:pt x="1143254" y="0"/>
                  </a:lnTo>
                  <a:cubicBezTo>
                    <a:pt x="1161923" y="0"/>
                    <a:pt x="1177163" y="15113"/>
                    <a:pt x="1177163" y="33909"/>
                  </a:cubicBezTo>
                  <a:lnTo>
                    <a:pt x="1177163" y="819277"/>
                  </a:lnTo>
                  <a:lnTo>
                    <a:pt x="1143254" y="819277"/>
                  </a:lnTo>
                  <a:lnTo>
                    <a:pt x="1143254" y="785368"/>
                  </a:lnTo>
                  <a:lnTo>
                    <a:pt x="1464564" y="785368"/>
                  </a:lnTo>
                  <a:cubicBezTo>
                    <a:pt x="1478534" y="785368"/>
                    <a:pt x="1491107" y="794004"/>
                    <a:pt x="1496187" y="807085"/>
                  </a:cubicBezTo>
                  <a:cubicBezTo>
                    <a:pt x="1501267" y="820166"/>
                    <a:pt x="1497584" y="835025"/>
                    <a:pt x="1487170" y="844423"/>
                  </a:cubicBezTo>
                  <a:lnTo>
                    <a:pt x="773176" y="1487043"/>
                  </a:lnTo>
                  <a:cubicBezTo>
                    <a:pt x="760349" y="1498600"/>
                    <a:pt x="740791" y="1498600"/>
                    <a:pt x="727837" y="1487043"/>
                  </a:cubicBezTo>
                  <a:lnTo>
                    <a:pt x="13970" y="844423"/>
                  </a:lnTo>
                  <a:cubicBezTo>
                    <a:pt x="3556" y="835025"/>
                    <a:pt x="0" y="820166"/>
                    <a:pt x="4953" y="807085"/>
                  </a:cubicBezTo>
                  <a:cubicBezTo>
                    <a:pt x="9906" y="794004"/>
                    <a:pt x="22606" y="785368"/>
                    <a:pt x="36576" y="785368"/>
                  </a:cubicBezTo>
                  <a:moveTo>
                    <a:pt x="36576" y="853059"/>
                  </a:moveTo>
                  <a:lnTo>
                    <a:pt x="36576" y="819277"/>
                  </a:lnTo>
                  <a:lnTo>
                    <a:pt x="59182" y="794131"/>
                  </a:lnTo>
                  <a:lnTo>
                    <a:pt x="773176" y="1436751"/>
                  </a:lnTo>
                  <a:lnTo>
                    <a:pt x="750570" y="1461897"/>
                  </a:lnTo>
                  <a:lnTo>
                    <a:pt x="727964" y="1436751"/>
                  </a:lnTo>
                  <a:lnTo>
                    <a:pt x="1441958" y="794131"/>
                  </a:lnTo>
                  <a:lnTo>
                    <a:pt x="1464564" y="819277"/>
                  </a:lnTo>
                  <a:lnTo>
                    <a:pt x="1464564" y="853186"/>
                  </a:lnTo>
                  <a:lnTo>
                    <a:pt x="1143254" y="853186"/>
                  </a:lnTo>
                  <a:cubicBezTo>
                    <a:pt x="1124585" y="853186"/>
                    <a:pt x="1109345" y="838073"/>
                    <a:pt x="1109345" y="819277"/>
                  </a:cubicBezTo>
                  <a:lnTo>
                    <a:pt x="1109345" y="33909"/>
                  </a:lnTo>
                  <a:lnTo>
                    <a:pt x="1143254" y="33909"/>
                  </a:lnTo>
                  <a:lnTo>
                    <a:pt x="1143254" y="67691"/>
                  </a:lnTo>
                  <a:lnTo>
                    <a:pt x="357886" y="67691"/>
                  </a:lnTo>
                  <a:lnTo>
                    <a:pt x="357886" y="33909"/>
                  </a:lnTo>
                  <a:lnTo>
                    <a:pt x="391795" y="33909"/>
                  </a:lnTo>
                  <a:lnTo>
                    <a:pt x="391795" y="819277"/>
                  </a:lnTo>
                  <a:cubicBezTo>
                    <a:pt x="391795" y="837946"/>
                    <a:pt x="376682" y="853186"/>
                    <a:pt x="357886" y="853186"/>
                  </a:cubicBezTo>
                  <a:lnTo>
                    <a:pt x="36703" y="853186"/>
                  </a:lnTo>
                  <a:close/>
                </a:path>
              </a:pathLst>
            </a:custGeom>
            <a:solidFill>
              <a:srgbClr val="A6A6A6">
                <a:alpha val="80392"/>
              </a:srgbClr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10577418" y="4582630"/>
            <a:ext cx="1121734" cy="1121734"/>
            <a:chOff x="0" y="0"/>
            <a:chExt cx="1495645" cy="1495645"/>
          </a:xfrm>
        </p:grpSpPr>
        <p:sp>
          <p:nvSpPr>
            <p:cNvPr id="34" name="Freeform 34"/>
            <p:cNvSpPr/>
            <p:nvPr/>
          </p:nvSpPr>
          <p:spPr>
            <a:xfrm>
              <a:off x="33909" y="33909"/>
              <a:ext cx="1427861" cy="1427861"/>
            </a:xfrm>
            <a:custGeom>
              <a:avLst/>
              <a:gdLst/>
              <a:ahLst/>
              <a:cxnLst/>
              <a:rect l="l" t="t" r="r" b="b"/>
              <a:pathLst>
                <a:path w="1427861" h="1427861">
                  <a:moveTo>
                    <a:pt x="0" y="785368"/>
                  </a:moveTo>
                  <a:lnTo>
                    <a:pt x="321310" y="785368"/>
                  </a:lnTo>
                  <a:lnTo>
                    <a:pt x="321310" y="0"/>
                  </a:lnTo>
                  <a:lnTo>
                    <a:pt x="1106551" y="0"/>
                  </a:lnTo>
                  <a:lnTo>
                    <a:pt x="1106551" y="785368"/>
                  </a:lnTo>
                  <a:lnTo>
                    <a:pt x="1427861" y="785368"/>
                  </a:lnTo>
                  <a:lnTo>
                    <a:pt x="713867" y="1427861"/>
                  </a:lnTo>
                  <a:close/>
                </a:path>
              </a:pathLst>
            </a:custGeom>
            <a:solidFill>
              <a:srgbClr val="A6A6A6">
                <a:alpha val="80392"/>
              </a:srgbClr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-2794" y="0"/>
              <a:ext cx="1501267" cy="1498600"/>
            </a:xfrm>
            <a:custGeom>
              <a:avLst/>
              <a:gdLst/>
              <a:ahLst/>
              <a:cxnLst/>
              <a:rect l="l" t="t" r="r" b="b"/>
              <a:pathLst>
                <a:path w="1501267" h="1498600">
                  <a:moveTo>
                    <a:pt x="36703" y="785368"/>
                  </a:moveTo>
                  <a:lnTo>
                    <a:pt x="358013" y="785368"/>
                  </a:lnTo>
                  <a:lnTo>
                    <a:pt x="358013" y="819277"/>
                  </a:lnTo>
                  <a:lnTo>
                    <a:pt x="324104" y="819277"/>
                  </a:lnTo>
                  <a:lnTo>
                    <a:pt x="324104" y="33909"/>
                  </a:lnTo>
                  <a:cubicBezTo>
                    <a:pt x="324104" y="15113"/>
                    <a:pt x="339217" y="0"/>
                    <a:pt x="357886" y="0"/>
                  </a:cubicBezTo>
                  <a:lnTo>
                    <a:pt x="1143254" y="0"/>
                  </a:lnTo>
                  <a:cubicBezTo>
                    <a:pt x="1161923" y="0"/>
                    <a:pt x="1177163" y="15113"/>
                    <a:pt x="1177163" y="33909"/>
                  </a:cubicBezTo>
                  <a:lnTo>
                    <a:pt x="1177163" y="819277"/>
                  </a:lnTo>
                  <a:lnTo>
                    <a:pt x="1143254" y="819277"/>
                  </a:lnTo>
                  <a:lnTo>
                    <a:pt x="1143254" y="785368"/>
                  </a:lnTo>
                  <a:lnTo>
                    <a:pt x="1464564" y="785368"/>
                  </a:lnTo>
                  <a:cubicBezTo>
                    <a:pt x="1478534" y="785368"/>
                    <a:pt x="1491107" y="794004"/>
                    <a:pt x="1496187" y="807085"/>
                  </a:cubicBezTo>
                  <a:cubicBezTo>
                    <a:pt x="1501267" y="820166"/>
                    <a:pt x="1497584" y="835025"/>
                    <a:pt x="1487170" y="844423"/>
                  </a:cubicBezTo>
                  <a:lnTo>
                    <a:pt x="773176" y="1487043"/>
                  </a:lnTo>
                  <a:cubicBezTo>
                    <a:pt x="760349" y="1498600"/>
                    <a:pt x="740791" y="1498600"/>
                    <a:pt x="727837" y="1487043"/>
                  </a:cubicBezTo>
                  <a:lnTo>
                    <a:pt x="13970" y="844423"/>
                  </a:lnTo>
                  <a:cubicBezTo>
                    <a:pt x="3556" y="835025"/>
                    <a:pt x="0" y="820166"/>
                    <a:pt x="4953" y="807085"/>
                  </a:cubicBezTo>
                  <a:cubicBezTo>
                    <a:pt x="9906" y="794004"/>
                    <a:pt x="22606" y="785368"/>
                    <a:pt x="36576" y="785368"/>
                  </a:cubicBezTo>
                  <a:moveTo>
                    <a:pt x="36576" y="853059"/>
                  </a:moveTo>
                  <a:lnTo>
                    <a:pt x="36576" y="819277"/>
                  </a:lnTo>
                  <a:lnTo>
                    <a:pt x="59182" y="794131"/>
                  </a:lnTo>
                  <a:lnTo>
                    <a:pt x="773176" y="1436751"/>
                  </a:lnTo>
                  <a:lnTo>
                    <a:pt x="750570" y="1461897"/>
                  </a:lnTo>
                  <a:lnTo>
                    <a:pt x="727964" y="1436751"/>
                  </a:lnTo>
                  <a:lnTo>
                    <a:pt x="1441958" y="794131"/>
                  </a:lnTo>
                  <a:lnTo>
                    <a:pt x="1464564" y="819277"/>
                  </a:lnTo>
                  <a:lnTo>
                    <a:pt x="1464564" y="853186"/>
                  </a:lnTo>
                  <a:lnTo>
                    <a:pt x="1143254" y="853186"/>
                  </a:lnTo>
                  <a:cubicBezTo>
                    <a:pt x="1124585" y="853186"/>
                    <a:pt x="1109345" y="838073"/>
                    <a:pt x="1109345" y="819277"/>
                  </a:cubicBezTo>
                  <a:lnTo>
                    <a:pt x="1109345" y="33909"/>
                  </a:lnTo>
                  <a:lnTo>
                    <a:pt x="1143254" y="33909"/>
                  </a:lnTo>
                  <a:lnTo>
                    <a:pt x="1143254" y="67691"/>
                  </a:lnTo>
                  <a:lnTo>
                    <a:pt x="357886" y="67691"/>
                  </a:lnTo>
                  <a:lnTo>
                    <a:pt x="357886" y="33909"/>
                  </a:lnTo>
                  <a:lnTo>
                    <a:pt x="391795" y="33909"/>
                  </a:lnTo>
                  <a:lnTo>
                    <a:pt x="391795" y="819277"/>
                  </a:lnTo>
                  <a:cubicBezTo>
                    <a:pt x="391795" y="837946"/>
                    <a:pt x="376682" y="853186"/>
                    <a:pt x="357886" y="853186"/>
                  </a:cubicBezTo>
                  <a:lnTo>
                    <a:pt x="36703" y="853186"/>
                  </a:lnTo>
                  <a:close/>
                </a:path>
              </a:pathLst>
            </a:custGeom>
            <a:solidFill>
              <a:srgbClr val="A6A6A6">
                <a:alpha val="80392"/>
              </a:srgbClr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1254454" y="6529786"/>
            <a:ext cx="1121734" cy="1121734"/>
            <a:chOff x="0" y="0"/>
            <a:chExt cx="1495645" cy="1495645"/>
          </a:xfrm>
        </p:grpSpPr>
        <p:sp>
          <p:nvSpPr>
            <p:cNvPr id="37" name="Freeform 37"/>
            <p:cNvSpPr/>
            <p:nvPr/>
          </p:nvSpPr>
          <p:spPr>
            <a:xfrm>
              <a:off x="33909" y="33909"/>
              <a:ext cx="1427861" cy="1427861"/>
            </a:xfrm>
            <a:custGeom>
              <a:avLst/>
              <a:gdLst/>
              <a:ahLst/>
              <a:cxnLst/>
              <a:rect l="l" t="t" r="r" b="b"/>
              <a:pathLst>
                <a:path w="1427861" h="1427861">
                  <a:moveTo>
                    <a:pt x="0" y="785368"/>
                  </a:moveTo>
                  <a:lnTo>
                    <a:pt x="321310" y="785368"/>
                  </a:lnTo>
                  <a:lnTo>
                    <a:pt x="321310" y="0"/>
                  </a:lnTo>
                  <a:lnTo>
                    <a:pt x="1106551" y="0"/>
                  </a:lnTo>
                  <a:lnTo>
                    <a:pt x="1106551" y="785368"/>
                  </a:lnTo>
                  <a:lnTo>
                    <a:pt x="1427861" y="785368"/>
                  </a:lnTo>
                  <a:lnTo>
                    <a:pt x="713867" y="1427861"/>
                  </a:lnTo>
                  <a:close/>
                </a:path>
              </a:pathLst>
            </a:custGeom>
            <a:solidFill>
              <a:srgbClr val="A6A6A6">
                <a:alpha val="80392"/>
              </a:srgbClr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-2794" y="0"/>
              <a:ext cx="1501267" cy="1498600"/>
            </a:xfrm>
            <a:custGeom>
              <a:avLst/>
              <a:gdLst/>
              <a:ahLst/>
              <a:cxnLst/>
              <a:rect l="l" t="t" r="r" b="b"/>
              <a:pathLst>
                <a:path w="1501267" h="1498600">
                  <a:moveTo>
                    <a:pt x="36703" y="785368"/>
                  </a:moveTo>
                  <a:lnTo>
                    <a:pt x="358013" y="785368"/>
                  </a:lnTo>
                  <a:lnTo>
                    <a:pt x="358013" y="819277"/>
                  </a:lnTo>
                  <a:lnTo>
                    <a:pt x="324104" y="819277"/>
                  </a:lnTo>
                  <a:lnTo>
                    <a:pt x="324104" y="33909"/>
                  </a:lnTo>
                  <a:cubicBezTo>
                    <a:pt x="324104" y="15113"/>
                    <a:pt x="339217" y="0"/>
                    <a:pt x="357886" y="0"/>
                  </a:cubicBezTo>
                  <a:lnTo>
                    <a:pt x="1143254" y="0"/>
                  </a:lnTo>
                  <a:cubicBezTo>
                    <a:pt x="1161923" y="0"/>
                    <a:pt x="1177163" y="15113"/>
                    <a:pt x="1177163" y="33909"/>
                  </a:cubicBezTo>
                  <a:lnTo>
                    <a:pt x="1177163" y="819277"/>
                  </a:lnTo>
                  <a:lnTo>
                    <a:pt x="1143254" y="819277"/>
                  </a:lnTo>
                  <a:lnTo>
                    <a:pt x="1143254" y="785368"/>
                  </a:lnTo>
                  <a:lnTo>
                    <a:pt x="1464564" y="785368"/>
                  </a:lnTo>
                  <a:cubicBezTo>
                    <a:pt x="1478534" y="785368"/>
                    <a:pt x="1491107" y="794004"/>
                    <a:pt x="1496187" y="807085"/>
                  </a:cubicBezTo>
                  <a:cubicBezTo>
                    <a:pt x="1501267" y="820166"/>
                    <a:pt x="1497584" y="835025"/>
                    <a:pt x="1487170" y="844423"/>
                  </a:cubicBezTo>
                  <a:lnTo>
                    <a:pt x="773176" y="1487043"/>
                  </a:lnTo>
                  <a:cubicBezTo>
                    <a:pt x="760349" y="1498600"/>
                    <a:pt x="740791" y="1498600"/>
                    <a:pt x="727837" y="1487043"/>
                  </a:cubicBezTo>
                  <a:lnTo>
                    <a:pt x="13970" y="844423"/>
                  </a:lnTo>
                  <a:cubicBezTo>
                    <a:pt x="3556" y="835025"/>
                    <a:pt x="0" y="820166"/>
                    <a:pt x="4953" y="807085"/>
                  </a:cubicBezTo>
                  <a:cubicBezTo>
                    <a:pt x="9906" y="794004"/>
                    <a:pt x="22606" y="785368"/>
                    <a:pt x="36576" y="785368"/>
                  </a:cubicBezTo>
                  <a:moveTo>
                    <a:pt x="36576" y="853059"/>
                  </a:moveTo>
                  <a:lnTo>
                    <a:pt x="36576" y="819277"/>
                  </a:lnTo>
                  <a:lnTo>
                    <a:pt x="59182" y="794131"/>
                  </a:lnTo>
                  <a:lnTo>
                    <a:pt x="773176" y="1436751"/>
                  </a:lnTo>
                  <a:lnTo>
                    <a:pt x="750570" y="1461897"/>
                  </a:lnTo>
                  <a:lnTo>
                    <a:pt x="727964" y="1436751"/>
                  </a:lnTo>
                  <a:lnTo>
                    <a:pt x="1441958" y="794131"/>
                  </a:lnTo>
                  <a:lnTo>
                    <a:pt x="1464564" y="819277"/>
                  </a:lnTo>
                  <a:lnTo>
                    <a:pt x="1464564" y="853186"/>
                  </a:lnTo>
                  <a:lnTo>
                    <a:pt x="1143254" y="853186"/>
                  </a:lnTo>
                  <a:cubicBezTo>
                    <a:pt x="1124585" y="853186"/>
                    <a:pt x="1109345" y="838073"/>
                    <a:pt x="1109345" y="819277"/>
                  </a:cubicBezTo>
                  <a:lnTo>
                    <a:pt x="1109345" y="33909"/>
                  </a:lnTo>
                  <a:lnTo>
                    <a:pt x="1143254" y="33909"/>
                  </a:lnTo>
                  <a:lnTo>
                    <a:pt x="1143254" y="67691"/>
                  </a:lnTo>
                  <a:lnTo>
                    <a:pt x="357886" y="67691"/>
                  </a:lnTo>
                  <a:lnTo>
                    <a:pt x="357886" y="33909"/>
                  </a:lnTo>
                  <a:lnTo>
                    <a:pt x="391795" y="33909"/>
                  </a:lnTo>
                  <a:lnTo>
                    <a:pt x="391795" y="819277"/>
                  </a:lnTo>
                  <a:cubicBezTo>
                    <a:pt x="391795" y="837946"/>
                    <a:pt x="376682" y="853186"/>
                    <a:pt x="357886" y="853186"/>
                  </a:cubicBezTo>
                  <a:lnTo>
                    <a:pt x="36703" y="853186"/>
                  </a:lnTo>
                  <a:close/>
                </a:path>
              </a:pathLst>
            </a:custGeom>
            <a:solidFill>
              <a:srgbClr val="A6A6A6">
                <a:alpha val="80392"/>
              </a:srgbClr>
            </a:solidFill>
          </p:spPr>
        </p:sp>
      </p:grpSp>
      <p:sp>
        <p:nvSpPr>
          <p:cNvPr id="39" name="Freeform 39"/>
          <p:cNvSpPr/>
          <p:nvPr/>
        </p:nvSpPr>
        <p:spPr>
          <a:xfrm>
            <a:off x="16409308" y="8407110"/>
            <a:ext cx="1878688" cy="1879890"/>
          </a:xfrm>
          <a:custGeom>
            <a:avLst/>
            <a:gdLst/>
            <a:ahLst/>
            <a:cxnLst/>
            <a:rect l="l" t="t" r="r" b="b"/>
            <a:pathLst>
              <a:path w="1878688" h="1879890">
                <a:moveTo>
                  <a:pt x="0" y="0"/>
                </a:moveTo>
                <a:lnTo>
                  <a:pt x="1878688" y="0"/>
                </a:lnTo>
                <a:lnTo>
                  <a:pt x="1878688" y="1879890"/>
                </a:lnTo>
                <a:lnTo>
                  <a:pt x="0" y="18798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0" name="Freeform 40"/>
          <p:cNvSpPr/>
          <p:nvPr/>
        </p:nvSpPr>
        <p:spPr>
          <a:xfrm>
            <a:off x="2944400" y="9212677"/>
            <a:ext cx="535631" cy="526866"/>
          </a:xfrm>
          <a:custGeom>
            <a:avLst/>
            <a:gdLst/>
            <a:ahLst/>
            <a:cxnLst/>
            <a:rect l="l" t="t" r="r" b="b"/>
            <a:pathLst>
              <a:path w="535631" h="526866">
                <a:moveTo>
                  <a:pt x="0" y="0"/>
                </a:moveTo>
                <a:lnTo>
                  <a:pt x="535630" y="0"/>
                </a:lnTo>
                <a:lnTo>
                  <a:pt x="535630" y="526866"/>
                </a:lnTo>
                <a:lnTo>
                  <a:pt x="0" y="526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1" name="TextBox 41"/>
          <p:cNvSpPr txBox="1"/>
          <p:nvPr/>
        </p:nvSpPr>
        <p:spPr>
          <a:xfrm>
            <a:off x="2145163" y="9117427"/>
            <a:ext cx="926850" cy="7167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22"/>
              </a:lnSpc>
              <a:spcBef>
                <a:spcPct val="0"/>
              </a:spcBef>
            </a:pPr>
            <a:r>
              <a:rPr lang="en-US" sz="4087" spc="-208" dirty="0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rPr>
              <a:t>Bey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3425208" y="9114389"/>
            <a:ext cx="1878688" cy="7167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22"/>
              </a:lnSpc>
              <a:spcBef>
                <a:spcPct val="0"/>
              </a:spcBef>
            </a:pPr>
            <a:r>
              <a:rPr lang="en-US" sz="4087" spc="-208" dirty="0" err="1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rPr>
              <a:t>ndBYTE</a:t>
            </a:r>
            <a:endParaRPr lang="en-US" sz="4087" spc="-208" dirty="0">
              <a:solidFill>
                <a:srgbClr val="000000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2145163" y="9870307"/>
            <a:ext cx="2177476" cy="178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10"/>
              </a:lnSpc>
            </a:pPr>
            <a:r>
              <a:rPr lang="en-US" sz="10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IDEATHON &amp; HACKATHON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" y="0"/>
            <a:ext cx="18287980" cy="10287000"/>
          </a:xfrm>
          <a:custGeom>
            <a:avLst/>
            <a:gdLst/>
            <a:ahLst/>
            <a:cxnLst/>
            <a:rect l="l" t="t" r="r" b="b"/>
            <a:pathLst>
              <a:path w="18287980" h="10287000">
                <a:moveTo>
                  <a:pt x="0" y="0"/>
                </a:moveTo>
                <a:lnTo>
                  <a:pt x="18287980" y="0"/>
                </a:lnTo>
                <a:lnTo>
                  <a:pt x="1828798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33400" y="0"/>
            <a:ext cx="9472200" cy="1201200"/>
            <a:chOff x="0" y="0"/>
            <a:chExt cx="12629600" cy="1601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629600" cy="1601600"/>
            </a:xfrm>
            <a:custGeom>
              <a:avLst/>
              <a:gdLst/>
              <a:ahLst/>
              <a:cxnLst/>
              <a:rect l="l" t="t" r="r" b="b"/>
              <a:pathLst>
                <a:path w="12629600" h="1601600">
                  <a:moveTo>
                    <a:pt x="0" y="0"/>
                  </a:moveTo>
                  <a:lnTo>
                    <a:pt x="12629600" y="0"/>
                  </a:lnTo>
                  <a:lnTo>
                    <a:pt x="12629600" y="1601600"/>
                  </a:lnTo>
                  <a:lnTo>
                    <a:pt x="0" y="1601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12629600" cy="17063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484"/>
                </a:lnSpc>
              </a:pPr>
              <a:r>
                <a:rPr lang="en-US" sz="5403" u="sng">
                  <a:solidFill>
                    <a:srgbClr val="201D1D"/>
                  </a:solidFill>
                  <a:latin typeface="Arial"/>
                  <a:ea typeface="Arial"/>
                  <a:cs typeface="Arial"/>
                  <a:sym typeface="Arial"/>
                </a:rPr>
                <a:t>How Unique is it?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33400" y="1644650"/>
            <a:ext cx="12101400" cy="6033000"/>
            <a:chOff x="0" y="0"/>
            <a:chExt cx="16135200" cy="8044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135200" cy="8044000"/>
            </a:xfrm>
            <a:custGeom>
              <a:avLst/>
              <a:gdLst/>
              <a:ahLst/>
              <a:cxnLst/>
              <a:rect l="l" t="t" r="r" b="b"/>
              <a:pathLst>
                <a:path w="16135200" h="8044000">
                  <a:moveTo>
                    <a:pt x="0" y="0"/>
                  </a:moveTo>
                  <a:lnTo>
                    <a:pt x="16135200" y="0"/>
                  </a:lnTo>
                  <a:lnTo>
                    <a:pt x="16135200" y="8044000"/>
                  </a:lnTo>
                  <a:lnTo>
                    <a:pt x="0" y="8044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6135200" cy="80535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116330" lvl="1" indent="-558165" algn="l">
                <a:lnSpc>
                  <a:spcPts val="4320"/>
                </a:lnSpc>
                <a:buFont typeface="Arial"/>
                <a:buChar char="•"/>
              </a:pPr>
              <a:r>
                <a:rPr lang="en-US" sz="3600" b="1">
                  <a:solidFill>
                    <a:srgbClr val="4C5599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Existing Work vs Coined Novelty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0950" y="2880800"/>
            <a:ext cx="7011000" cy="5493000"/>
            <a:chOff x="0" y="0"/>
            <a:chExt cx="9348000" cy="7324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347962" cy="7323963"/>
            </a:xfrm>
            <a:custGeom>
              <a:avLst/>
              <a:gdLst/>
              <a:ahLst/>
              <a:cxnLst/>
              <a:rect l="l" t="t" r="r" b="b"/>
              <a:pathLst>
                <a:path w="9347962" h="7323963">
                  <a:moveTo>
                    <a:pt x="0" y="0"/>
                  </a:moveTo>
                  <a:lnTo>
                    <a:pt x="9347962" y="0"/>
                  </a:lnTo>
                  <a:lnTo>
                    <a:pt x="9347962" y="7323963"/>
                  </a:lnTo>
                  <a:lnTo>
                    <a:pt x="0" y="7323963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970900" y="2840900"/>
            <a:ext cx="6671400" cy="5493000"/>
            <a:chOff x="0" y="0"/>
            <a:chExt cx="8895200" cy="7324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895207" cy="7323963"/>
            </a:xfrm>
            <a:custGeom>
              <a:avLst/>
              <a:gdLst/>
              <a:ahLst/>
              <a:cxnLst/>
              <a:rect l="l" t="t" r="r" b="b"/>
              <a:pathLst>
                <a:path w="8895207" h="7323963">
                  <a:moveTo>
                    <a:pt x="0" y="0"/>
                  </a:moveTo>
                  <a:lnTo>
                    <a:pt x="8895207" y="0"/>
                  </a:lnTo>
                  <a:lnTo>
                    <a:pt x="8895207" y="7323963"/>
                  </a:lnTo>
                  <a:lnTo>
                    <a:pt x="0" y="7323963"/>
                  </a:lnTo>
                  <a:close/>
                </a:path>
              </a:pathLst>
            </a:custGeom>
            <a:solidFill>
              <a:srgbClr val="EEEEEE"/>
            </a:solidFill>
          </p:spPr>
        </p:sp>
      </p:grpSp>
      <p:sp>
        <p:nvSpPr>
          <p:cNvPr id="13" name="Freeform 13"/>
          <p:cNvSpPr/>
          <p:nvPr/>
        </p:nvSpPr>
        <p:spPr>
          <a:xfrm>
            <a:off x="16376022" y="8373800"/>
            <a:ext cx="1911978" cy="1913200"/>
          </a:xfrm>
          <a:custGeom>
            <a:avLst/>
            <a:gdLst/>
            <a:ahLst/>
            <a:cxnLst/>
            <a:rect l="l" t="t" r="r" b="b"/>
            <a:pathLst>
              <a:path w="1911978" h="1913200">
                <a:moveTo>
                  <a:pt x="0" y="0"/>
                </a:moveTo>
                <a:lnTo>
                  <a:pt x="1911978" y="0"/>
                </a:lnTo>
                <a:lnTo>
                  <a:pt x="1911978" y="1913200"/>
                </a:lnTo>
                <a:lnTo>
                  <a:pt x="0" y="1913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093920" y="9083056"/>
            <a:ext cx="535631" cy="526866"/>
          </a:xfrm>
          <a:custGeom>
            <a:avLst/>
            <a:gdLst/>
            <a:ahLst/>
            <a:cxnLst/>
            <a:rect l="l" t="t" r="r" b="b"/>
            <a:pathLst>
              <a:path w="535631" h="526866">
                <a:moveTo>
                  <a:pt x="0" y="0"/>
                </a:moveTo>
                <a:lnTo>
                  <a:pt x="535631" y="0"/>
                </a:lnTo>
                <a:lnTo>
                  <a:pt x="535631" y="526865"/>
                </a:lnTo>
                <a:lnTo>
                  <a:pt x="0" y="5268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272998" y="9004884"/>
            <a:ext cx="1003602" cy="7167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22"/>
              </a:lnSpc>
              <a:spcBef>
                <a:spcPct val="0"/>
              </a:spcBef>
            </a:pPr>
            <a:r>
              <a:rPr lang="en-US" sz="4087" spc="-208" dirty="0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rPr>
              <a:t>Bey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494485" y="9022969"/>
            <a:ext cx="1911978" cy="7167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22"/>
              </a:lnSpc>
              <a:spcBef>
                <a:spcPct val="0"/>
              </a:spcBef>
            </a:pPr>
            <a:r>
              <a:rPr lang="en-US" sz="4087" spc="-208" dirty="0" err="1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rPr>
              <a:t>ndBYTE</a:t>
            </a:r>
            <a:endParaRPr lang="en-US" sz="4087" spc="-208" dirty="0">
              <a:solidFill>
                <a:srgbClr val="000000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272998" y="9757764"/>
            <a:ext cx="2177476" cy="178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10"/>
              </a:lnSpc>
            </a:pPr>
            <a:r>
              <a:rPr lang="en-US" sz="10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IDEATHON &amp; HACKATHON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" y="-78581"/>
            <a:ext cx="18287980" cy="10287000"/>
          </a:xfrm>
          <a:custGeom>
            <a:avLst/>
            <a:gdLst/>
            <a:ahLst/>
            <a:cxnLst/>
            <a:rect l="l" t="t" r="r" b="b"/>
            <a:pathLst>
              <a:path w="18287980" h="10287000">
                <a:moveTo>
                  <a:pt x="0" y="0"/>
                </a:moveTo>
                <a:lnTo>
                  <a:pt x="18287980" y="0"/>
                </a:lnTo>
                <a:lnTo>
                  <a:pt x="1828798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7041200" cy="1145400"/>
            <a:chOff x="0" y="0"/>
            <a:chExt cx="22721600" cy="15272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721601" cy="1527200"/>
            </a:xfrm>
            <a:custGeom>
              <a:avLst/>
              <a:gdLst/>
              <a:ahLst/>
              <a:cxnLst/>
              <a:rect l="l" t="t" r="r" b="b"/>
              <a:pathLst>
                <a:path w="22721601" h="1527200">
                  <a:moveTo>
                    <a:pt x="0" y="0"/>
                  </a:moveTo>
                  <a:lnTo>
                    <a:pt x="22721601" y="0"/>
                  </a:lnTo>
                  <a:lnTo>
                    <a:pt x="22721601" y="1527200"/>
                  </a:lnTo>
                  <a:lnTo>
                    <a:pt x="0" y="15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22721600" cy="16319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6004"/>
                </a:lnSpc>
              </a:pPr>
              <a:r>
                <a:rPr lang="en-US" sz="5004" u="sng">
                  <a:solidFill>
                    <a:srgbClr val="0F1218"/>
                  </a:solidFill>
                  <a:latin typeface="Arial"/>
                  <a:ea typeface="Arial"/>
                  <a:cs typeface="Arial"/>
                  <a:sym typeface="Arial"/>
                </a:rPr>
                <a:t>Tech Stack</a:t>
              </a:r>
            </a:p>
            <a:p>
              <a:pPr algn="l">
                <a:lnSpc>
                  <a:spcPts val="6719"/>
                </a:lnSpc>
              </a:pPr>
              <a:endParaRPr lang="en-US" sz="5004" u="sng">
                <a:solidFill>
                  <a:srgbClr val="0F121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 rot="-10800000">
            <a:off x="4501942" y="1522632"/>
            <a:ext cx="7774064" cy="1150748"/>
            <a:chOff x="0" y="0"/>
            <a:chExt cx="10365419" cy="1534331"/>
          </a:xfrm>
        </p:grpSpPr>
        <p:sp>
          <p:nvSpPr>
            <p:cNvPr id="7" name="Freeform 7"/>
            <p:cNvSpPr/>
            <p:nvPr/>
          </p:nvSpPr>
          <p:spPr>
            <a:xfrm>
              <a:off x="33909" y="33909"/>
              <a:ext cx="10297668" cy="1466596"/>
            </a:xfrm>
            <a:custGeom>
              <a:avLst/>
              <a:gdLst/>
              <a:ahLst/>
              <a:cxnLst/>
              <a:rect l="l" t="t" r="r" b="b"/>
              <a:pathLst>
                <a:path w="10297668" h="1466596">
                  <a:moveTo>
                    <a:pt x="0" y="0"/>
                  </a:moveTo>
                  <a:lnTo>
                    <a:pt x="9535541" y="0"/>
                  </a:lnTo>
                  <a:lnTo>
                    <a:pt x="10297668" y="733298"/>
                  </a:lnTo>
                  <a:lnTo>
                    <a:pt x="9535541" y="1466596"/>
                  </a:lnTo>
                  <a:lnTo>
                    <a:pt x="0" y="1466596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0365486" cy="1534414"/>
            </a:xfrm>
            <a:custGeom>
              <a:avLst/>
              <a:gdLst/>
              <a:ahLst/>
              <a:cxnLst/>
              <a:rect l="l" t="t" r="r" b="b"/>
              <a:pathLst>
                <a:path w="10365486" h="1534414">
                  <a:moveTo>
                    <a:pt x="33909" y="0"/>
                  </a:moveTo>
                  <a:lnTo>
                    <a:pt x="9569450" y="0"/>
                  </a:lnTo>
                  <a:cubicBezTo>
                    <a:pt x="9578213" y="0"/>
                    <a:pt x="9586595" y="3429"/>
                    <a:pt x="9592945" y="9525"/>
                  </a:cubicBezTo>
                  <a:lnTo>
                    <a:pt x="10355072" y="742823"/>
                  </a:lnTo>
                  <a:cubicBezTo>
                    <a:pt x="10361676" y="749173"/>
                    <a:pt x="10365486" y="758063"/>
                    <a:pt x="10365486" y="767207"/>
                  </a:cubicBezTo>
                  <a:cubicBezTo>
                    <a:pt x="10365486" y="776351"/>
                    <a:pt x="10361676" y="785241"/>
                    <a:pt x="10355072" y="791591"/>
                  </a:cubicBezTo>
                  <a:lnTo>
                    <a:pt x="9592945" y="1524889"/>
                  </a:lnTo>
                  <a:cubicBezTo>
                    <a:pt x="9586595" y="1530985"/>
                    <a:pt x="9578213" y="1534414"/>
                    <a:pt x="9569450" y="1534414"/>
                  </a:cubicBezTo>
                  <a:lnTo>
                    <a:pt x="33909" y="1534414"/>
                  </a:lnTo>
                  <a:cubicBezTo>
                    <a:pt x="15240" y="1534414"/>
                    <a:pt x="0" y="1519301"/>
                    <a:pt x="0" y="1500505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1500505"/>
                  </a:lnTo>
                  <a:lnTo>
                    <a:pt x="33909" y="1500505"/>
                  </a:lnTo>
                  <a:lnTo>
                    <a:pt x="33909" y="1466596"/>
                  </a:lnTo>
                  <a:lnTo>
                    <a:pt x="9569450" y="1466596"/>
                  </a:lnTo>
                  <a:lnTo>
                    <a:pt x="9569450" y="1500505"/>
                  </a:lnTo>
                  <a:lnTo>
                    <a:pt x="9545955" y="1476121"/>
                  </a:lnTo>
                  <a:lnTo>
                    <a:pt x="10308082" y="742823"/>
                  </a:lnTo>
                  <a:lnTo>
                    <a:pt x="10331577" y="767207"/>
                  </a:lnTo>
                  <a:lnTo>
                    <a:pt x="10308082" y="791591"/>
                  </a:lnTo>
                  <a:lnTo>
                    <a:pt x="9545955" y="58293"/>
                  </a:lnTo>
                  <a:lnTo>
                    <a:pt x="9569450" y="33909"/>
                  </a:lnTo>
                  <a:lnTo>
                    <a:pt x="9569450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4802328" y="1548032"/>
            <a:ext cx="7448278" cy="1099948"/>
            <a:chOff x="0" y="0"/>
            <a:chExt cx="9931037" cy="146659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31037" cy="1466597"/>
            </a:xfrm>
            <a:custGeom>
              <a:avLst/>
              <a:gdLst/>
              <a:ahLst/>
              <a:cxnLst/>
              <a:rect l="l" t="t" r="r" b="b"/>
              <a:pathLst>
                <a:path w="9931037" h="1466597">
                  <a:moveTo>
                    <a:pt x="0" y="0"/>
                  </a:moveTo>
                  <a:lnTo>
                    <a:pt x="9931037" y="0"/>
                  </a:lnTo>
                  <a:lnTo>
                    <a:pt x="9931037" y="1466597"/>
                  </a:lnTo>
                  <a:lnTo>
                    <a:pt x="0" y="1466597"/>
                  </a:lnTo>
                  <a:close/>
                </a:path>
              </a:pathLst>
            </a:custGeom>
            <a:solidFill>
              <a:srgbClr val="A6A6A6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9931037" cy="151422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16"/>
                </a:lnSpc>
              </a:pPr>
              <a:r>
                <a:rPr lang="en-US" sz="5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Framework?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951968" y="1522632"/>
            <a:ext cx="1150748" cy="1150748"/>
            <a:chOff x="0" y="0"/>
            <a:chExt cx="1534331" cy="1534331"/>
          </a:xfrm>
        </p:grpSpPr>
        <p:sp>
          <p:nvSpPr>
            <p:cNvPr id="13" name="Freeform 13"/>
            <p:cNvSpPr/>
            <p:nvPr/>
          </p:nvSpPr>
          <p:spPr>
            <a:xfrm>
              <a:off x="33909" y="33909"/>
              <a:ext cx="1466596" cy="1466596"/>
            </a:xfrm>
            <a:custGeom>
              <a:avLst/>
              <a:gdLst/>
              <a:ahLst/>
              <a:cxnLst/>
              <a:rect l="l" t="t" r="r" b="b"/>
              <a:pathLst>
                <a:path w="1466596" h="1466596">
                  <a:moveTo>
                    <a:pt x="0" y="733298"/>
                  </a:moveTo>
                  <a:cubicBezTo>
                    <a:pt x="0" y="328295"/>
                    <a:pt x="328295" y="0"/>
                    <a:pt x="733298" y="0"/>
                  </a:cubicBezTo>
                  <a:cubicBezTo>
                    <a:pt x="1138301" y="0"/>
                    <a:pt x="1466596" y="328295"/>
                    <a:pt x="1466596" y="733298"/>
                  </a:cubicBezTo>
                  <a:cubicBezTo>
                    <a:pt x="1466596" y="1138301"/>
                    <a:pt x="1138301" y="1466596"/>
                    <a:pt x="733298" y="1466596"/>
                  </a:cubicBezTo>
                  <a:cubicBezTo>
                    <a:pt x="328295" y="1466596"/>
                    <a:pt x="0" y="1138301"/>
                    <a:pt x="0" y="733298"/>
                  </a:cubicBezTo>
                  <a:close/>
                </a:path>
              </a:pathLst>
            </a:custGeom>
            <a:solidFill>
              <a:srgbClr val="4C5599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534414" cy="1534414"/>
            </a:xfrm>
            <a:custGeom>
              <a:avLst/>
              <a:gdLst/>
              <a:ahLst/>
              <a:cxnLst/>
              <a:rect l="l" t="t" r="r" b="b"/>
              <a:pathLst>
                <a:path w="1534414" h="1534414">
                  <a:moveTo>
                    <a:pt x="0" y="767207"/>
                  </a:moveTo>
                  <a:cubicBezTo>
                    <a:pt x="0" y="343535"/>
                    <a:pt x="343535" y="0"/>
                    <a:pt x="767207" y="0"/>
                  </a:cubicBezTo>
                  <a:lnTo>
                    <a:pt x="767207" y="33909"/>
                  </a:lnTo>
                  <a:lnTo>
                    <a:pt x="767207" y="0"/>
                  </a:lnTo>
                  <a:cubicBezTo>
                    <a:pt x="1190879" y="0"/>
                    <a:pt x="1534414" y="343535"/>
                    <a:pt x="1534414" y="767207"/>
                  </a:cubicBezTo>
                  <a:cubicBezTo>
                    <a:pt x="1534414" y="1190879"/>
                    <a:pt x="1190879" y="1534414"/>
                    <a:pt x="767207" y="1534414"/>
                  </a:cubicBezTo>
                  <a:lnTo>
                    <a:pt x="767207" y="1500505"/>
                  </a:lnTo>
                  <a:lnTo>
                    <a:pt x="767207" y="1534414"/>
                  </a:lnTo>
                  <a:cubicBezTo>
                    <a:pt x="343535" y="1534287"/>
                    <a:pt x="0" y="1190879"/>
                    <a:pt x="0" y="767207"/>
                  </a:cubicBezTo>
                  <a:lnTo>
                    <a:pt x="33909" y="767207"/>
                  </a:lnTo>
                  <a:lnTo>
                    <a:pt x="62865" y="784860"/>
                  </a:lnTo>
                  <a:cubicBezTo>
                    <a:pt x="54991" y="797814"/>
                    <a:pt x="39370" y="803910"/>
                    <a:pt x="24765" y="799846"/>
                  </a:cubicBezTo>
                  <a:cubicBezTo>
                    <a:pt x="10160" y="795782"/>
                    <a:pt x="0" y="782320"/>
                    <a:pt x="0" y="767207"/>
                  </a:cubicBezTo>
                  <a:moveTo>
                    <a:pt x="67691" y="767207"/>
                  </a:moveTo>
                  <a:lnTo>
                    <a:pt x="33909" y="767207"/>
                  </a:lnTo>
                  <a:lnTo>
                    <a:pt x="4953" y="749554"/>
                  </a:lnTo>
                  <a:cubicBezTo>
                    <a:pt x="12827" y="736600"/>
                    <a:pt x="28448" y="730504"/>
                    <a:pt x="43053" y="734568"/>
                  </a:cubicBezTo>
                  <a:cubicBezTo>
                    <a:pt x="57658" y="738632"/>
                    <a:pt x="67818" y="751967"/>
                    <a:pt x="67818" y="767207"/>
                  </a:cubicBezTo>
                  <a:cubicBezTo>
                    <a:pt x="67818" y="1153541"/>
                    <a:pt x="381000" y="1466596"/>
                    <a:pt x="767207" y="1466596"/>
                  </a:cubicBezTo>
                  <a:cubicBezTo>
                    <a:pt x="1153414" y="1466596"/>
                    <a:pt x="1466596" y="1153414"/>
                    <a:pt x="1466596" y="767207"/>
                  </a:cubicBezTo>
                  <a:lnTo>
                    <a:pt x="1500505" y="767207"/>
                  </a:lnTo>
                  <a:lnTo>
                    <a:pt x="1466596" y="767207"/>
                  </a:lnTo>
                  <a:cubicBezTo>
                    <a:pt x="1466596" y="380873"/>
                    <a:pt x="1153414" y="67818"/>
                    <a:pt x="767207" y="67818"/>
                  </a:cubicBezTo>
                  <a:lnTo>
                    <a:pt x="767207" y="33909"/>
                  </a:lnTo>
                  <a:lnTo>
                    <a:pt x="767207" y="67691"/>
                  </a:lnTo>
                  <a:cubicBezTo>
                    <a:pt x="380873" y="67691"/>
                    <a:pt x="67691" y="380873"/>
                    <a:pt x="67691" y="76720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5" name="Group 15"/>
          <p:cNvGrpSpPr/>
          <p:nvPr/>
        </p:nvGrpSpPr>
        <p:grpSpPr>
          <a:xfrm rot="-10800000">
            <a:off x="4501942" y="2950924"/>
            <a:ext cx="7774064" cy="1150748"/>
            <a:chOff x="0" y="0"/>
            <a:chExt cx="10365419" cy="1534331"/>
          </a:xfrm>
        </p:grpSpPr>
        <p:sp>
          <p:nvSpPr>
            <p:cNvPr id="16" name="Freeform 16"/>
            <p:cNvSpPr/>
            <p:nvPr/>
          </p:nvSpPr>
          <p:spPr>
            <a:xfrm>
              <a:off x="33909" y="33909"/>
              <a:ext cx="10297668" cy="1466596"/>
            </a:xfrm>
            <a:custGeom>
              <a:avLst/>
              <a:gdLst/>
              <a:ahLst/>
              <a:cxnLst/>
              <a:rect l="l" t="t" r="r" b="b"/>
              <a:pathLst>
                <a:path w="10297668" h="1466596">
                  <a:moveTo>
                    <a:pt x="0" y="0"/>
                  </a:moveTo>
                  <a:lnTo>
                    <a:pt x="9535541" y="0"/>
                  </a:lnTo>
                  <a:lnTo>
                    <a:pt x="10297668" y="733298"/>
                  </a:lnTo>
                  <a:lnTo>
                    <a:pt x="9535541" y="1466596"/>
                  </a:lnTo>
                  <a:lnTo>
                    <a:pt x="0" y="1466596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10365486" cy="1534414"/>
            </a:xfrm>
            <a:custGeom>
              <a:avLst/>
              <a:gdLst/>
              <a:ahLst/>
              <a:cxnLst/>
              <a:rect l="l" t="t" r="r" b="b"/>
              <a:pathLst>
                <a:path w="10365486" h="1534414">
                  <a:moveTo>
                    <a:pt x="33909" y="0"/>
                  </a:moveTo>
                  <a:lnTo>
                    <a:pt x="9569450" y="0"/>
                  </a:lnTo>
                  <a:cubicBezTo>
                    <a:pt x="9578213" y="0"/>
                    <a:pt x="9586595" y="3429"/>
                    <a:pt x="9592945" y="9525"/>
                  </a:cubicBezTo>
                  <a:lnTo>
                    <a:pt x="10355072" y="742823"/>
                  </a:lnTo>
                  <a:cubicBezTo>
                    <a:pt x="10361676" y="749173"/>
                    <a:pt x="10365486" y="758063"/>
                    <a:pt x="10365486" y="767207"/>
                  </a:cubicBezTo>
                  <a:cubicBezTo>
                    <a:pt x="10365486" y="776351"/>
                    <a:pt x="10361676" y="785241"/>
                    <a:pt x="10355072" y="791591"/>
                  </a:cubicBezTo>
                  <a:lnTo>
                    <a:pt x="9592945" y="1524889"/>
                  </a:lnTo>
                  <a:cubicBezTo>
                    <a:pt x="9586595" y="1530985"/>
                    <a:pt x="9578213" y="1534414"/>
                    <a:pt x="9569450" y="1534414"/>
                  </a:cubicBezTo>
                  <a:lnTo>
                    <a:pt x="33909" y="1534414"/>
                  </a:lnTo>
                  <a:cubicBezTo>
                    <a:pt x="15240" y="1534414"/>
                    <a:pt x="0" y="1519301"/>
                    <a:pt x="0" y="1500505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1500505"/>
                  </a:lnTo>
                  <a:lnTo>
                    <a:pt x="33909" y="1500505"/>
                  </a:lnTo>
                  <a:lnTo>
                    <a:pt x="33909" y="1466596"/>
                  </a:lnTo>
                  <a:lnTo>
                    <a:pt x="9569450" y="1466596"/>
                  </a:lnTo>
                  <a:lnTo>
                    <a:pt x="9569450" y="1500505"/>
                  </a:lnTo>
                  <a:lnTo>
                    <a:pt x="9545955" y="1476121"/>
                  </a:lnTo>
                  <a:lnTo>
                    <a:pt x="10308082" y="742823"/>
                  </a:lnTo>
                  <a:lnTo>
                    <a:pt x="10331577" y="767207"/>
                  </a:lnTo>
                  <a:lnTo>
                    <a:pt x="10308082" y="791591"/>
                  </a:lnTo>
                  <a:lnTo>
                    <a:pt x="9545955" y="58293"/>
                  </a:lnTo>
                  <a:lnTo>
                    <a:pt x="9569450" y="33909"/>
                  </a:lnTo>
                  <a:lnTo>
                    <a:pt x="9569450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4802328" y="2976324"/>
            <a:ext cx="7448278" cy="1099948"/>
            <a:chOff x="0" y="0"/>
            <a:chExt cx="9931037" cy="146659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9931037" cy="1466597"/>
            </a:xfrm>
            <a:custGeom>
              <a:avLst/>
              <a:gdLst/>
              <a:ahLst/>
              <a:cxnLst/>
              <a:rect l="l" t="t" r="r" b="b"/>
              <a:pathLst>
                <a:path w="9931037" h="1466597">
                  <a:moveTo>
                    <a:pt x="0" y="0"/>
                  </a:moveTo>
                  <a:lnTo>
                    <a:pt x="9931037" y="0"/>
                  </a:lnTo>
                  <a:lnTo>
                    <a:pt x="9931037" y="1466597"/>
                  </a:lnTo>
                  <a:lnTo>
                    <a:pt x="0" y="1466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9931037" cy="151422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16"/>
                </a:lnSpc>
              </a:pPr>
              <a:r>
                <a:rPr lang="en-US" sz="5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Database?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3951968" y="2950924"/>
            <a:ext cx="1150748" cy="1150748"/>
            <a:chOff x="0" y="0"/>
            <a:chExt cx="1534331" cy="1534331"/>
          </a:xfrm>
        </p:grpSpPr>
        <p:sp>
          <p:nvSpPr>
            <p:cNvPr id="22" name="Freeform 22"/>
            <p:cNvSpPr/>
            <p:nvPr/>
          </p:nvSpPr>
          <p:spPr>
            <a:xfrm>
              <a:off x="33909" y="33909"/>
              <a:ext cx="1466596" cy="1466596"/>
            </a:xfrm>
            <a:custGeom>
              <a:avLst/>
              <a:gdLst/>
              <a:ahLst/>
              <a:cxnLst/>
              <a:rect l="l" t="t" r="r" b="b"/>
              <a:pathLst>
                <a:path w="1466596" h="1466596">
                  <a:moveTo>
                    <a:pt x="0" y="733298"/>
                  </a:moveTo>
                  <a:cubicBezTo>
                    <a:pt x="0" y="328295"/>
                    <a:pt x="328295" y="0"/>
                    <a:pt x="733298" y="0"/>
                  </a:cubicBezTo>
                  <a:cubicBezTo>
                    <a:pt x="1138301" y="0"/>
                    <a:pt x="1466596" y="328295"/>
                    <a:pt x="1466596" y="733298"/>
                  </a:cubicBezTo>
                  <a:cubicBezTo>
                    <a:pt x="1466596" y="1138301"/>
                    <a:pt x="1138301" y="1466596"/>
                    <a:pt x="733298" y="1466596"/>
                  </a:cubicBezTo>
                  <a:cubicBezTo>
                    <a:pt x="328295" y="1466596"/>
                    <a:pt x="0" y="1138301"/>
                    <a:pt x="0" y="733298"/>
                  </a:cubicBezTo>
                  <a:close/>
                </a:path>
              </a:pathLst>
            </a:custGeom>
            <a:solidFill>
              <a:srgbClr val="4C5599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1534414" cy="1534414"/>
            </a:xfrm>
            <a:custGeom>
              <a:avLst/>
              <a:gdLst/>
              <a:ahLst/>
              <a:cxnLst/>
              <a:rect l="l" t="t" r="r" b="b"/>
              <a:pathLst>
                <a:path w="1534414" h="1534414">
                  <a:moveTo>
                    <a:pt x="0" y="767207"/>
                  </a:moveTo>
                  <a:cubicBezTo>
                    <a:pt x="0" y="343535"/>
                    <a:pt x="343535" y="0"/>
                    <a:pt x="767207" y="0"/>
                  </a:cubicBezTo>
                  <a:lnTo>
                    <a:pt x="767207" y="33909"/>
                  </a:lnTo>
                  <a:lnTo>
                    <a:pt x="767207" y="0"/>
                  </a:lnTo>
                  <a:cubicBezTo>
                    <a:pt x="1190879" y="0"/>
                    <a:pt x="1534414" y="343535"/>
                    <a:pt x="1534414" y="767207"/>
                  </a:cubicBezTo>
                  <a:cubicBezTo>
                    <a:pt x="1534414" y="1190879"/>
                    <a:pt x="1190879" y="1534414"/>
                    <a:pt x="767207" y="1534414"/>
                  </a:cubicBezTo>
                  <a:lnTo>
                    <a:pt x="767207" y="1500505"/>
                  </a:lnTo>
                  <a:lnTo>
                    <a:pt x="767207" y="1534414"/>
                  </a:lnTo>
                  <a:cubicBezTo>
                    <a:pt x="343535" y="1534287"/>
                    <a:pt x="0" y="1190879"/>
                    <a:pt x="0" y="767207"/>
                  </a:cubicBezTo>
                  <a:lnTo>
                    <a:pt x="33909" y="767207"/>
                  </a:lnTo>
                  <a:lnTo>
                    <a:pt x="62865" y="784860"/>
                  </a:lnTo>
                  <a:cubicBezTo>
                    <a:pt x="54991" y="797814"/>
                    <a:pt x="39370" y="803910"/>
                    <a:pt x="24765" y="799846"/>
                  </a:cubicBezTo>
                  <a:cubicBezTo>
                    <a:pt x="10160" y="795782"/>
                    <a:pt x="0" y="782320"/>
                    <a:pt x="0" y="767207"/>
                  </a:cubicBezTo>
                  <a:moveTo>
                    <a:pt x="67691" y="767207"/>
                  </a:moveTo>
                  <a:lnTo>
                    <a:pt x="33909" y="767207"/>
                  </a:lnTo>
                  <a:lnTo>
                    <a:pt x="4953" y="749554"/>
                  </a:lnTo>
                  <a:cubicBezTo>
                    <a:pt x="12827" y="736600"/>
                    <a:pt x="28448" y="730504"/>
                    <a:pt x="43053" y="734568"/>
                  </a:cubicBezTo>
                  <a:cubicBezTo>
                    <a:pt x="57658" y="738632"/>
                    <a:pt x="67818" y="751967"/>
                    <a:pt x="67818" y="767207"/>
                  </a:cubicBezTo>
                  <a:cubicBezTo>
                    <a:pt x="67818" y="1153541"/>
                    <a:pt x="381000" y="1466596"/>
                    <a:pt x="767207" y="1466596"/>
                  </a:cubicBezTo>
                  <a:cubicBezTo>
                    <a:pt x="1153414" y="1466596"/>
                    <a:pt x="1466596" y="1153414"/>
                    <a:pt x="1466596" y="767207"/>
                  </a:cubicBezTo>
                  <a:lnTo>
                    <a:pt x="1500505" y="767207"/>
                  </a:lnTo>
                  <a:lnTo>
                    <a:pt x="1466596" y="767207"/>
                  </a:lnTo>
                  <a:cubicBezTo>
                    <a:pt x="1466596" y="380873"/>
                    <a:pt x="1153414" y="67818"/>
                    <a:pt x="767207" y="67818"/>
                  </a:cubicBezTo>
                  <a:lnTo>
                    <a:pt x="767207" y="33909"/>
                  </a:lnTo>
                  <a:lnTo>
                    <a:pt x="767207" y="67691"/>
                  </a:lnTo>
                  <a:cubicBezTo>
                    <a:pt x="380873" y="67691"/>
                    <a:pt x="67691" y="380873"/>
                    <a:pt x="67691" y="76720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4" name="Group 24"/>
          <p:cNvGrpSpPr/>
          <p:nvPr/>
        </p:nvGrpSpPr>
        <p:grpSpPr>
          <a:xfrm rot="-10800000">
            <a:off x="4501942" y="4379216"/>
            <a:ext cx="7774064" cy="1150748"/>
            <a:chOff x="0" y="0"/>
            <a:chExt cx="10365419" cy="1534331"/>
          </a:xfrm>
        </p:grpSpPr>
        <p:sp>
          <p:nvSpPr>
            <p:cNvPr id="25" name="Freeform 25"/>
            <p:cNvSpPr/>
            <p:nvPr/>
          </p:nvSpPr>
          <p:spPr>
            <a:xfrm>
              <a:off x="33909" y="33909"/>
              <a:ext cx="10297668" cy="1466596"/>
            </a:xfrm>
            <a:custGeom>
              <a:avLst/>
              <a:gdLst/>
              <a:ahLst/>
              <a:cxnLst/>
              <a:rect l="l" t="t" r="r" b="b"/>
              <a:pathLst>
                <a:path w="10297668" h="1466596">
                  <a:moveTo>
                    <a:pt x="0" y="0"/>
                  </a:moveTo>
                  <a:lnTo>
                    <a:pt x="9535541" y="0"/>
                  </a:lnTo>
                  <a:lnTo>
                    <a:pt x="10297668" y="733298"/>
                  </a:lnTo>
                  <a:lnTo>
                    <a:pt x="9535541" y="1466596"/>
                  </a:lnTo>
                  <a:lnTo>
                    <a:pt x="0" y="1466596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0" y="0"/>
              <a:ext cx="10365486" cy="1534414"/>
            </a:xfrm>
            <a:custGeom>
              <a:avLst/>
              <a:gdLst/>
              <a:ahLst/>
              <a:cxnLst/>
              <a:rect l="l" t="t" r="r" b="b"/>
              <a:pathLst>
                <a:path w="10365486" h="1534414">
                  <a:moveTo>
                    <a:pt x="33909" y="0"/>
                  </a:moveTo>
                  <a:lnTo>
                    <a:pt x="9569450" y="0"/>
                  </a:lnTo>
                  <a:cubicBezTo>
                    <a:pt x="9578213" y="0"/>
                    <a:pt x="9586595" y="3429"/>
                    <a:pt x="9592945" y="9525"/>
                  </a:cubicBezTo>
                  <a:lnTo>
                    <a:pt x="10355072" y="742823"/>
                  </a:lnTo>
                  <a:cubicBezTo>
                    <a:pt x="10361676" y="749173"/>
                    <a:pt x="10365486" y="758063"/>
                    <a:pt x="10365486" y="767207"/>
                  </a:cubicBezTo>
                  <a:cubicBezTo>
                    <a:pt x="10365486" y="776351"/>
                    <a:pt x="10361676" y="785241"/>
                    <a:pt x="10355072" y="791591"/>
                  </a:cubicBezTo>
                  <a:lnTo>
                    <a:pt x="9592945" y="1524889"/>
                  </a:lnTo>
                  <a:cubicBezTo>
                    <a:pt x="9586595" y="1530985"/>
                    <a:pt x="9578213" y="1534414"/>
                    <a:pt x="9569450" y="1534414"/>
                  </a:cubicBezTo>
                  <a:lnTo>
                    <a:pt x="33909" y="1534414"/>
                  </a:lnTo>
                  <a:cubicBezTo>
                    <a:pt x="15240" y="1534414"/>
                    <a:pt x="0" y="1519301"/>
                    <a:pt x="0" y="1500505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1500505"/>
                  </a:lnTo>
                  <a:lnTo>
                    <a:pt x="33909" y="1500505"/>
                  </a:lnTo>
                  <a:lnTo>
                    <a:pt x="33909" y="1466596"/>
                  </a:lnTo>
                  <a:lnTo>
                    <a:pt x="9569450" y="1466596"/>
                  </a:lnTo>
                  <a:lnTo>
                    <a:pt x="9569450" y="1500505"/>
                  </a:lnTo>
                  <a:lnTo>
                    <a:pt x="9545955" y="1476121"/>
                  </a:lnTo>
                  <a:lnTo>
                    <a:pt x="10308082" y="742823"/>
                  </a:lnTo>
                  <a:lnTo>
                    <a:pt x="10331577" y="767207"/>
                  </a:lnTo>
                  <a:lnTo>
                    <a:pt x="10308082" y="791591"/>
                  </a:lnTo>
                  <a:lnTo>
                    <a:pt x="9545955" y="58293"/>
                  </a:lnTo>
                  <a:lnTo>
                    <a:pt x="9569450" y="33909"/>
                  </a:lnTo>
                  <a:lnTo>
                    <a:pt x="9569450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4802328" y="4404616"/>
            <a:ext cx="7448278" cy="1099948"/>
            <a:chOff x="0" y="0"/>
            <a:chExt cx="9931037" cy="146659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9931037" cy="1466597"/>
            </a:xfrm>
            <a:custGeom>
              <a:avLst/>
              <a:gdLst/>
              <a:ahLst/>
              <a:cxnLst/>
              <a:rect l="l" t="t" r="r" b="b"/>
              <a:pathLst>
                <a:path w="9931037" h="1466597">
                  <a:moveTo>
                    <a:pt x="0" y="0"/>
                  </a:moveTo>
                  <a:lnTo>
                    <a:pt x="9931037" y="0"/>
                  </a:lnTo>
                  <a:lnTo>
                    <a:pt x="9931037" y="1466597"/>
                  </a:lnTo>
                  <a:lnTo>
                    <a:pt x="0" y="1466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47625"/>
              <a:ext cx="9931037" cy="151422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16"/>
                </a:lnSpc>
              </a:pPr>
              <a:r>
                <a:rPr lang="en-US" sz="5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APIs?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3951968" y="4379216"/>
            <a:ext cx="1150748" cy="1150748"/>
            <a:chOff x="0" y="0"/>
            <a:chExt cx="1534331" cy="1534331"/>
          </a:xfrm>
        </p:grpSpPr>
        <p:sp>
          <p:nvSpPr>
            <p:cNvPr id="31" name="Freeform 31"/>
            <p:cNvSpPr/>
            <p:nvPr/>
          </p:nvSpPr>
          <p:spPr>
            <a:xfrm>
              <a:off x="33909" y="33909"/>
              <a:ext cx="1466596" cy="1466596"/>
            </a:xfrm>
            <a:custGeom>
              <a:avLst/>
              <a:gdLst/>
              <a:ahLst/>
              <a:cxnLst/>
              <a:rect l="l" t="t" r="r" b="b"/>
              <a:pathLst>
                <a:path w="1466596" h="1466596">
                  <a:moveTo>
                    <a:pt x="0" y="733298"/>
                  </a:moveTo>
                  <a:cubicBezTo>
                    <a:pt x="0" y="328295"/>
                    <a:pt x="328295" y="0"/>
                    <a:pt x="733298" y="0"/>
                  </a:cubicBezTo>
                  <a:cubicBezTo>
                    <a:pt x="1138301" y="0"/>
                    <a:pt x="1466596" y="328295"/>
                    <a:pt x="1466596" y="733298"/>
                  </a:cubicBezTo>
                  <a:cubicBezTo>
                    <a:pt x="1466596" y="1138301"/>
                    <a:pt x="1138301" y="1466596"/>
                    <a:pt x="733298" y="1466596"/>
                  </a:cubicBezTo>
                  <a:cubicBezTo>
                    <a:pt x="328295" y="1466596"/>
                    <a:pt x="0" y="1138301"/>
                    <a:pt x="0" y="733298"/>
                  </a:cubicBezTo>
                  <a:close/>
                </a:path>
              </a:pathLst>
            </a:custGeom>
            <a:solidFill>
              <a:srgbClr val="4C5599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0" y="0"/>
              <a:ext cx="1534414" cy="1534414"/>
            </a:xfrm>
            <a:custGeom>
              <a:avLst/>
              <a:gdLst/>
              <a:ahLst/>
              <a:cxnLst/>
              <a:rect l="l" t="t" r="r" b="b"/>
              <a:pathLst>
                <a:path w="1534414" h="1534414">
                  <a:moveTo>
                    <a:pt x="0" y="767207"/>
                  </a:moveTo>
                  <a:cubicBezTo>
                    <a:pt x="0" y="343535"/>
                    <a:pt x="343535" y="0"/>
                    <a:pt x="767207" y="0"/>
                  </a:cubicBezTo>
                  <a:lnTo>
                    <a:pt x="767207" y="33909"/>
                  </a:lnTo>
                  <a:lnTo>
                    <a:pt x="767207" y="0"/>
                  </a:lnTo>
                  <a:cubicBezTo>
                    <a:pt x="1190879" y="0"/>
                    <a:pt x="1534414" y="343535"/>
                    <a:pt x="1534414" y="767207"/>
                  </a:cubicBezTo>
                  <a:cubicBezTo>
                    <a:pt x="1534414" y="1190879"/>
                    <a:pt x="1190879" y="1534414"/>
                    <a:pt x="767207" y="1534414"/>
                  </a:cubicBezTo>
                  <a:lnTo>
                    <a:pt x="767207" y="1500505"/>
                  </a:lnTo>
                  <a:lnTo>
                    <a:pt x="767207" y="1534414"/>
                  </a:lnTo>
                  <a:cubicBezTo>
                    <a:pt x="343535" y="1534287"/>
                    <a:pt x="0" y="1190879"/>
                    <a:pt x="0" y="767207"/>
                  </a:cubicBezTo>
                  <a:lnTo>
                    <a:pt x="33909" y="767207"/>
                  </a:lnTo>
                  <a:lnTo>
                    <a:pt x="62865" y="784860"/>
                  </a:lnTo>
                  <a:cubicBezTo>
                    <a:pt x="54991" y="797814"/>
                    <a:pt x="39370" y="803910"/>
                    <a:pt x="24765" y="799846"/>
                  </a:cubicBezTo>
                  <a:cubicBezTo>
                    <a:pt x="10160" y="795782"/>
                    <a:pt x="0" y="782320"/>
                    <a:pt x="0" y="767207"/>
                  </a:cubicBezTo>
                  <a:moveTo>
                    <a:pt x="67691" y="767207"/>
                  </a:moveTo>
                  <a:lnTo>
                    <a:pt x="33909" y="767207"/>
                  </a:lnTo>
                  <a:lnTo>
                    <a:pt x="4953" y="749554"/>
                  </a:lnTo>
                  <a:cubicBezTo>
                    <a:pt x="12827" y="736600"/>
                    <a:pt x="28448" y="730504"/>
                    <a:pt x="43053" y="734568"/>
                  </a:cubicBezTo>
                  <a:cubicBezTo>
                    <a:pt x="57658" y="738632"/>
                    <a:pt x="67818" y="751967"/>
                    <a:pt x="67818" y="767207"/>
                  </a:cubicBezTo>
                  <a:cubicBezTo>
                    <a:pt x="67818" y="1153541"/>
                    <a:pt x="381000" y="1466596"/>
                    <a:pt x="767207" y="1466596"/>
                  </a:cubicBezTo>
                  <a:cubicBezTo>
                    <a:pt x="1153414" y="1466596"/>
                    <a:pt x="1466596" y="1153414"/>
                    <a:pt x="1466596" y="767207"/>
                  </a:cubicBezTo>
                  <a:lnTo>
                    <a:pt x="1500505" y="767207"/>
                  </a:lnTo>
                  <a:lnTo>
                    <a:pt x="1466596" y="767207"/>
                  </a:lnTo>
                  <a:cubicBezTo>
                    <a:pt x="1466596" y="380873"/>
                    <a:pt x="1153414" y="67818"/>
                    <a:pt x="767207" y="67818"/>
                  </a:cubicBezTo>
                  <a:lnTo>
                    <a:pt x="767207" y="33909"/>
                  </a:lnTo>
                  <a:lnTo>
                    <a:pt x="767207" y="67691"/>
                  </a:lnTo>
                  <a:cubicBezTo>
                    <a:pt x="380873" y="67691"/>
                    <a:pt x="67691" y="380873"/>
                    <a:pt x="67691" y="76720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33" name="Group 33"/>
          <p:cNvGrpSpPr/>
          <p:nvPr/>
        </p:nvGrpSpPr>
        <p:grpSpPr>
          <a:xfrm rot="-10800000">
            <a:off x="4501942" y="5807508"/>
            <a:ext cx="7774064" cy="1150748"/>
            <a:chOff x="0" y="0"/>
            <a:chExt cx="10365419" cy="1534331"/>
          </a:xfrm>
        </p:grpSpPr>
        <p:sp>
          <p:nvSpPr>
            <p:cNvPr id="34" name="Freeform 34"/>
            <p:cNvSpPr/>
            <p:nvPr/>
          </p:nvSpPr>
          <p:spPr>
            <a:xfrm>
              <a:off x="33909" y="33909"/>
              <a:ext cx="10297668" cy="1466596"/>
            </a:xfrm>
            <a:custGeom>
              <a:avLst/>
              <a:gdLst/>
              <a:ahLst/>
              <a:cxnLst/>
              <a:rect l="l" t="t" r="r" b="b"/>
              <a:pathLst>
                <a:path w="10297668" h="1466596">
                  <a:moveTo>
                    <a:pt x="0" y="0"/>
                  </a:moveTo>
                  <a:lnTo>
                    <a:pt x="9535541" y="0"/>
                  </a:lnTo>
                  <a:lnTo>
                    <a:pt x="10297668" y="733298"/>
                  </a:lnTo>
                  <a:lnTo>
                    <a:pt x="9535541" y="1466596"/>
                  </a:lnTo>
                  <a:lnTo>
                    <a:pt x="0" y="1466596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0" y="0"/>
              <a:ext cx="10365486" cy="1534414"/>
            </a:xfrm>
            <a:custGeom>
              <a:avLst/>
              <a:gdLst/>
              <a:ahLst/>
              <a:cxnLst/>
              <a:rect l="l" t="t" r="r" b="b"/>
              <a:pathLst>
                <a:path w="10365486" h="1534414">
                  <a:moveTo>
                    <a:pt x="33909" y="0"/>
                  </a:moveTo>
                  <a:lnTo>
                    <a:pt x="9569450" y="0"/>
                  </a:lnTo>
                  <a:cubicBezTo>
                    <a:pt x="9578213" y="0"/>
                    <a:pt x="9586595" y="3429"/>
                    <a:pt x="9592945" y="9525"/>
                  </a:cubicBezTo>
                  <a:lnTo>
                    <a:pt x="10355072" y="742823"/>
                  </a:lnTo>
                  <a:cubicBezTo>
                    <a:pt x="10361676" y="749173"/>
                    <a:pt x="10365486" y="758063"/>
                    <a:pt x="10365486" y="767207"/>
                  </a:cubicBezTo>
                  <a:cubicBezTo>
                    <a:pt x="10365486" y="776351"/>
                    <a:pt x="10361676" y="785241"/>
                    <a:pt x="10355072" y="791591"/>
                  </a:cubicBezTo>
                  <a:lnTo>
                    <a:pt x="9592945" y="1524889"/>
                  </a:lnTo>
                  <a:cubicBezTo>
                    <a:pt x="9586595" y="1530985"/>
                    <a:pt x="9578213" y="1534414"/>
                    <a:pt x="9569450" y="1534414"/>
                  </a:cubicBezTo>
                  <a:lnTo>
                    <a:pt x="33909" y="1534414"/>
                  </a:lnTo>
                  <a:cubicBezTo>
                    <a:pt x="15240" y="1534414"/>
                    <a:pt x="0" y="1519301"/>
                    <a:pt x="0" y="1500505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1500505"/>
                  </a:lnTo>
                  <a:lnTo>
                    <a:pt x="33909" y="1500505"/>
                  </a:lnTo>
                  <a:lnTo>
                    <a:pt x="33909" y="1466596"/>
                  </a:lnTo>
                  <a:lnTo>
                    <a:pt x="9569450" y="1466596"/>
                  </a:lnTo>
                  <a:lnTo>
                    <a:pt x="9569450" y="1500505"/>
                  </a:lnTo>
                  <a:lnTo>
                    <a:pt x="9545955" y="1476121"/>
                  </a:lnTo>
                  <a:lnTo>
                    <a:pt x="10308082" y="742823"/>
                  </a:lnTo>
                  <a:lnTo>
                    <a:pt x="10331577" y="767207"/>
                  </a:lnTo>
                  <a:lnTo>
                    <a:pt x="10308082" y="791591"/>
                  </a:lnTo>
                  <a:lnTo>
                    <a:pt x="9545955" y="58293"/>
                  </a:lnTo>
                  <a:lnTo>
                    <a:pt x="9569450" y="33909"/>
                  </a:lnTo>
                  <a:lnTo>
                    <a:pt x="9569450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4802328" y="5832908"/>
            <a:ext cx="7448278" cy="1099948"/>
            <a:chOff x="0" y="0"/>
            <a:chExt cx="9931037" cy="146659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9931037" cy="1466597"/>
            </a:xfrm>
            <a:custGeom>
              <a:avLst/>
              <a:gdLst/>
              <a:ahLst/>
              <a:cxnLst/>
              <a:rect l="l" t="t" r="r" b="b"/>
              <a:pathLst>
                <a:path w="9931037" h="1466597">
                  <a:moveTo>
                    <a:pt x="0" y="0"/>
                  </a:moveTo>
                  <a:lnTo>
                    <a:pt x="9931037" y="0"/>
                  </a:lnTo>
                  <a:lnTo>
                    <a:pt x="9931037" y="1466597"/>
                  </a:lnTo>
                  <a:lnTo>
                    <a:pt x="0" y="1466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47625"/>
              <a:ext cx="9931037" cy="151422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16"/>
                </a:lnSpc>
              </a:pPr>
              <a:r>
                <a:rPr lang="en-US" sz="5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Machine learning?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3951968" y="5807508"/>
            <a:ext cx="1150748" cy="1150748"/>
            <a:chOff x="0" y="0"/>
            <a:chExt cx="1534331" cy="1534331"/>
          </a:xfrm>
        </p:grpSpPr>
        <p:sp>
          <p:nvSpPr>
            <p:cNvPr id="40" name="Freeform 40"/>
            <p:cNvSpPr/>
            <p:nvPr/>
          </p:nvSpPr>
          <p:spPr>
            <a:xfrm>
              <a:off x="33909" y="33909"/>
              <a:ext cx="1466596" cy="1466596"/>
            </a:xfrm>
            <a:custGeom>
              <a:avLst/>
              <a:gdLst/>
              <a:ahLst/>
              <a:cxnLst/>
              <a:rect l="l" t="t" r="r" b="b"/>
              <a:pathLst>
                <a:path w="1466596" h="1466596">
                  <a:moveTo>
                    <a:pt x="0" y="733298"/>
                  </a:moveTo>
                  <a:cubicBezTo>
                    <a:pt x="0" y="328295"/>
                    <a:pt x="328295" y="0"/>
                    <a:pt x="733298" y="0"/>
                  </a:cubicBezTo>
                  <a:cubicBezTo>
                    <a:pt x="1138301" y="0"/>
                    <a:pt x="1466596" y="328295"/>
                    <a:pt x="1466596" y="733298"/>
                  </a:cubicBezTo>
                  <a:cubicBezTo>
                    <a:pt x="1466596" y="1138301"/>
                    <a:pt x="1138301" y="1466596"/>
                    <a:pt x="733298" y="1466596"/>
                  </a:cubicBezTo>
                  <a:cubicBezTo>
                    <a:pt x="328295" y="1466596"/>
                    <a:pt x="0" y="1138301"/>
                    <a:pt x="0" y="733298"/>
                  </a:cubicBezTo>
                  <a:close/>
                </a:path>
              </a:pathLst>
            </a:custGeom>
            <a:solidFill>
              <a:srgbClr val="4C5599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1534414" cy="1534414"/>
            </a:xfrm>
            <a:custGeom>
              <a:avLst/>
              <a:gdLst/>
              <a:ahLst/>
              <a:cxnLst/>
              <a:rect l="l" t="t" r="r" b="b"/>
              <a:pathLst>
                <a:path w="1534414" h="1534414">
                  <a:moveTo>
                    <a:pt x="0" y="767207"/>
                  </a:moveTo>
                  <a:cubicBezTo>
                    <a:pt x="0" y="343535"/>
                    <a:pt x="343535" y="0"/>
                    <a:pt x="767207" y="0"/>
                  </a:cubicBezTo>
                  <a:lnTo>
                    <a:pt x="767207" y="33909"/>
                  </a:lnTo>
                  <a:lnTo>
                    <a:pt x="767207" y="0"/>
                  </a:lnTo>
                  <a:cubicBezTo>
                    <a:pt x="1190879" y="0"/>
                    <a:pt x="1534414" y="343535"/>
                    <a:pt x="1534414" y="767207"/>
                  </a:cubicBezTo>
                  <a:cubicBezTo>
                    <a:pt x="1534414" y="1190879"/>
                    <a:pt x="1190879" y="1534414"/>
                    <a:pt x="767207" y="1534414"/>
                  </a:cubicBezTo>
                  <a:lnTo>
                    <a:pt x="767207" y="1500505"/>
                  </a:lnTo>
                  <a:lnTo>
                    <a:pt x="767207" y="1534414"/>
                  </a:lnTo>
                  <a:cubicBezTo>
                    <a:pt x="343535" y="1534287"/>
                    <a:pt x="0" y="1190879"/>
                    <a:pt x="0" y="767207"/>
                  </a:cubicBezTo>
                  <a:lnTo>
                    <a:pt x="33909" y="767207"/>
                  </a:lnTo>
                  <a:lnTo>
                    <a:pt x="62865" y="784860"/>
                  </a:lnTo>
                  <a:cubicBezTo>
                    <a:pt x="54991" y="797814"/>
                    <a:pt x="39370" y="803910"/>
                    <a:pt x="24765" y="799846"/>
                  </a:cubicBezTo>
                  <a:cubicBezTo>
                    <a:pt x="10160" y="795782"/>
                    <a:pt x="0" y="782320"/>
                    <a:pt x="0" y="767207"/>
                  </a:cubicBezTo>
                  <a:moveTo>
                    <a:pt x="67691" y="767207"/>
                  </a:moveTo>
                  <a:lnTo>
                    <a:pt x="33909" y="767207"/>
                  </a:lnTo>
                  <a:lnTo>
                    <a:pt x="4953" y="749554"/>
                  </a:lnTo>
                  <a:cubicBezTo>
                    <a:pt x="12827" y="736600"/>
                    <a:pt x="28448" y="730504"/>
                    <a:pt x="43053" y="734568"/>
                  </a:cubicBezTo>
                  <a:cubicBezTo>
                    <a:pt x="57658" y="738632"/>
                    <a:pt x="67818" y="751967"/>
                    <a:pt x="67818" y="767207"/>
                  </a:cubicBezTo>
                  <a:cubicBezTo>
                    <a:pt x="67818" y="1153541"/>
                    <a:pt x="381000" y="1466596"/>
                    <a:pt x="767207" y="1466596"/>
                  </a:cubicBezTo>
                  <a:cubicBezTo>
                    <a:pt x="1153414" y="1466596"/>
                    <a:pt x="1466596" y="1153414"/>
                    <a:pt x="1466596" y="767207"/>
                  </a:cubicBezTo>
                  <a:lnTo>
                    <a:pt x="1500505" y="767207"/>
                  </a:lnTo>
                  <a:lnTo>
                    <a:pt x="1466596" y="767207"/>
                  </a:lnTo>
                  <a:cubicBezTo>
                    <a:pt x="1466596" y="380873"/>
                    <a:pt x="1153414" y="67818"/>
                    <a:pt x="767207" y="67818"/>
                  </a:cubicBezTo>
                  <a:lnTo>
                    <a:pt x="767207" y="33909"/>
                  </a:lnTo>
                  <a:lnTo>
                    <a:pt x="767207" y="67691"/>
                  </a:lnTo>
                  <a:cubicBezTo>
                    <a:pt x="380873" y="67691"/>
                    <a:pt x="67691" y="380873"/>
                    <a:pt x="67691" y="76720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2" name="Group 42"/>
          <p:cNvGrpSpPr/>
          <p:nvPr/>
        </p:nvGrpSpPr>
        <p:grpSpPr>
          <a:xfrm rot="-10800000">
            <a:off x="4501942" y="7235802"/>
            <a:ext cx="7774064" cy="1150748"/>
            <a:chOff x="0" y="0"/>
            <a:chExt cx="10365419" cy="1534331"/>
          </a:xfrm>
        </p:grpSpPr>
        <p:sp>
          <p:nvSpPr>
            <p:cNvPr id="43" name="Freeform 43"/>
            <p:cNvSpPr/>
            <p:nvPr/>
          </p:nvSpPr>
          <p:spPr>
            <a:xfrm>
              <a:off x="33909" y="33909"/>
              <a:ext cx="10297668" cy="1466596"/>
            </a:xfrm>
            <a:custGeom>
              <a:avLst/>
              <a:gdLst/>
              <a:ahLst/>
              <a:cxnLst/>
              <a:rect l="l" t="t" r="r" b="b"/>
              <a:pathLst>
                <a:path w="10297668" h="1466596">
                  <a:moveTo>
                    <a:pt x="0" y="0"/>
                  </a:moveTo>
                  <a:lnTo>
                    <a:pt x="9535541" y="0"/>
                  </a:lnTo>
                  <a:lnTo>
                    <a:pt x="10297668" y="733298"/>
                  </a:lnTo>
                  <a:lnTo>
                    <a:pt x="9535541" y="1466596"/>
                  </a:lnTo>
                  <a:lnTo>
                    <a:pt x="0" y="1466596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10365486" cy="1534414"/>
            </a:xfrm>
            <a:custGeom>
              <a:avLst/>
              <a:gdLst/>
              <a:ahLst/>
              <a:cxnLst/>
              <a:rect l="l" t="t" r="r" b="b"/>
              <a:pathLst>
                <a:path w="10365486" h="1534414">
                  <a:moveTo>
                    <a:pt x="33909" y="0"/>
                  </a:moveTo>
                  <a:lnTo>
                    <a:pt x="9569450" y="0"/>
                  </a:lnTo>
                  <a:cubicBezTo>
                    <a:pt x="9578213" y="0"/>
                    <a:pt x="9586595" y="3429"/>
                    <a:pt x="9592945" y="9525"/>
                  </a:cubicBezTo>
                  <a:lnTo>
                    <a:pt x="10355072" y="742823"/>
                  </a:lnTo>
                  <a:cubicBezTo>
                    <a:pt x="10361676" y="749173"/>
                    <a:pt x="10365486" y="758063"/>
                    <a:pt x="10365486" y="767207"/>
                  </a:cubicBezTo>
                  <a:cubicBezTo>
                    <a:pt x="10365486" y="776351"/>
                    <a:pt x="10361676" y="785241"/>
                    <a:pt x="10355072" y="791591"/>
                  </a:cubicBezTo>
                  <a:lnTo>
                    <a:pt x="9592945" y="1524889"/>
                  </a:lnTo>
                  <a:cubicBezTo>
                    <a:pt x="9586595" y="1530985"/>
                    <a:pt x="9578213" y="1534414"/>
                    <a:pt x="9569450" y="1534414"/>
                  </a:cubicBezTo>
                  <a:lnTo>
                    <a:pt x="33909" y="1534414"/>
                  </a:lnTo>
                  <a:cubicBezTo>
                    <a:pt x="15240" y="1534414"/>
                    <a:pt x="0" y="1519301"/>
                    <a:pt x="0" y="1500505"/>
                  </a:cubicBezTo>
                  <a:lnTo>
                    <a:pt x="0" y="33909"/>
                  </a:lnTo>
                  <a:cubicBezTo>
                    <a:pt x="0" y="15113"/>
                    <a:pt x="15113" y="0"/>
                    <a:pt x="33909" y="0"/>
                  </a:cubicBezTo>
                  <a:moveTo>
                    <a:pt x="33909" y="67691"/>
                  </a:moveTo>
                  <a:lnTo>
                    <a:pt x="33909" y="33909"/>
                  </a:lnTo>
                  <a:lnTo>
                    <a:pt x="67691" y="33909"/>
                  </a:lnTo>
                  <a:lnTo>
                    <a:pt x="67691" y="1500505"/>
                  </a:lnTo>
                  <a:lnTo>
                    <a:pt x="33909" y="1500505"/>
                  </a:lnTo>
                  <a:lnTo>
                    <a:pt x="33909" y="1466596"/>
                  </a:lnTo>
                  <a:lnTo>
                    <a:pt x="9569450" y="1466596"/>
                  </a:lnTo>
                  <a:lnTo>
                    <a:pt x="9569450" y="1500505"/>
                  </a:lnTo>
                  <a:lnTo>
                    <a:pt x="9545955" y="1476121"/>
                  </a:lnTo>
                  <a:lnTo>
                    <a:pt x="10308082" y="742823"/>
                  </a:lnTo>
                  <a:lnTo>
                    <a:pt x="10331577" y="767207"/>
                  </a:lnTo>
                  <a:lnTo>
                    <a:pt x="10308082" y="791591"/>
                  </a:lnTo>
                  <a:lnTo>
                    <a:pt x="9545955" y="58293"/>
                  </a:lnTo>
                  <a:lnTo>
                    <a:pt x="9569450" y="33909"/>
                  </a:lnTo>
                  <a:lnTo>
                    <a:pt x="9569450" y="67691"/>
                  </a:lnTo>
                  <a:lnTo>
                    <a:pt x="33909" y="6769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5" name="Group 45"/>
          <p:cNvGrpSpPr/>
          <p:nvPr/>
        </p:nvGrpSpPr>
        <p:grpSpPr>
          <a:xfrm>
            <a:off x="4802328" y="7067845"/>
            <a:ext cx="7780882" cy="1486662"/>
            <a:chOff x="0" y="0"/>
            <a:chExt cx="11588680" cy="2214203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1588679" cy="2214203"/>
            </a:xfrm>
            <a:custGeom>
              <a:avLst/>
              <a:gdLst/>
              <a:ahLst/>
              <a:cxnLst/>
              <a:rect l="l" t="t" r="r" b="b"/>
              <a:pathLst>
                <a:path w="11588679" h="2214203">
                  <a:moveTo>
                    <a:pt x="0" y="0"/>
                  </a:moveTo>
                  <a:lnTo>
                    <a:pt x="11588679" y="0"/>
                  </a:lnTo>
                  <a:lnTo>
                    <a:pt x="11588679" y="2214203"/>
                  </a:lnTo>
                  <a:lnTo>
                    <a:pt x="0" y="22142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11588680" cy="22523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752"/>
                </a:lnSpc>
              </a:pPr>
              <a:r>
                <a:rPr lang="en-US" sz="4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Dream Beyond The Clouds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3951968" y="7235802"/>
            <a:ext cx="1150748" cy="1150748"/>
            <a:chOff x="0" y="0"/>
            <a:chExt cx="1534331" cy="1534331"/>
          </a:xfrm>
        </p:grpSpPr>
        <p:sp>
          <p:nvSpPr>
            <p:cNvPr id="49" name="Freeform 49"/>
            <p:cNvSpPr/>
            <p:nvPr/>
          </p:nvSpPr>
          <p:spPr>
            <a:xfrm>
              <a:off x="33909" y="33909"/>
              <a:ext cx="1466596" cy="1466596"/>
            </a:xfrm>
            <a:custGeom>
              <a:avLst/>
              <a:gdLst/>
              <a:ahLst/>
              <a:cxnLst/>
              <a:rect l="l" t="t" r="r" b="b"/>
              <a:pathLst>
                <a:path w="1466596" h="1466596">
                  <a:moveTo>
                    <a:pt x="0" y="733298"/>
                  </a:moveTo>
                  <a:cubicBezTo>
                    <a:pt x="0" y="328295"/>
                    <a:pt x="328295" y="0"/>
                    <a:pt x="733298" y="0"/>
                  </a:cubicBezTo>
                  <a:cubicBezTo>
                    <a:pt x="1138301" y="0"/>
                    <a:pt x="1466596" y="328295"/>
                    <a:pt x="1466596" y="733298"/>
                  </a:cubicBezTo>
                  <a:cubicBezTo>
                    <a:pt x="1466596" y="1138301"/>
                    <a:pt x="1138301" y="1466596"/>
                    <a:pt x="733298" y="1466596"/>
                  </a:cubicBezTo>
                  <a:cubicBezTo>
                    <a:pt x="328295" y="1466596"/>
                    <a:pt x="0" y="1138301"/>
                    <a:pt x="0" y="733298"/>
                  </a:cubicBezTo>
                  <a:close/>
                </a:path>
              </a:pathLst>
            </a:custGeom>
            <a:solidFill>
              <a:srgbClr val="4C5599"/>
            </a:solidFill>
          </p:spPr>
        </p:sp>
        <p:sp>
          <p:nvSpPr>
            <p:cNvPr id="50" name="Freeform 50"/>
            <p:cNvSpPr/>
            <p:nvPr/>
          </p:nvSpPr>
          <p:spPr>
            <a:xfrm>
              <a:off x="0" y="0"/>
              <a:ext cx="1534414" cy="1534414"/>
            </a:xfrm>
            <a:custGeom>
              <a:avLst/>
              <a:gdLst/>
              <a:ahLst/>
              <a:cxnLst/>
              <a:rect l="l" t="t" r="r" b="b"/>
              <a:pathLst>
                <a:path w="1534414" h="1534414">
                  <a:moveTo>
                    <a:pt x="0" y="767207"/>
                  </a:moveTo>
                  <a:cubicBezTo>
                    <a:pt x="0" y="343535"/>
                    <a:pt x="343535" y="0"/>
                    <a:pt x="767207" y="0"/>
                  </a:cubicBezTo>
                  <a:lnTo>
                    <a:pt x="767207" y="33909"/>
                  </a:lnTo>
                  <a:lnTo>
                    <a:pt x="767207" y="0"/>
                  </a:lnTo>
                  <a:cubicBezTo>
                    <a:pt x="1190879" y="0"/>
                    <a:pt x="1534414" y="343535"/>
                    <a:pt x="1534414" y="767207"/>
                  </a:cubicBezTo>
                  <a:cubicBezTo>
                    <a:pt x="1534414" y="1190879"/>
                    <a:pt x="1190879" y="1534414"/>
                    <a:pt x="767207" y="1534414"/>
                  </a:cubicBezTo>
                  <a:lnTo>
                    <a:pt x="767207" y="1500505"/>
                  </a:lnTo>
                  <a:lnTo>
                    <a:pt x="767207" y="1534414"/>
                  </a:lnTo>
                  <a:cubicBezTo>
                    <a:pt x="343535" y="1534287"/>
                    <a:pt x="0" y="1190879"/>
                    <a:pt x="0" y="767207"/>
                  </a:cubicBezTo>
                  <a:lnTo>
                    <a:pt x="33909" y="767207"/>
                  </a:lnTo>
                  <a:lnTo>
                    <a:pt x="62865" y="784860"/>
                  </a:lnTo>
                  <a:cubicBezTo>
                    <a:pt x="54991" y="797814"/>
                    <a:pt x="39370" y="803910"/>
                    <a:pt x="24765" y="799846"/>
                  </a:cubicBezTo>
                  <a:cubicBezTo>
                    <a:pt x="10160" y="795782"/>
                    <a:pt x="0" y="782320"/>
                    <a:pt x="0" y="767207"/>
                  </a:cubicBezTo>
                  <a:moveTo>
                    <a:pt x="67691" y="767207"/>
                  </a:moveTo>
                  <a:lnTo>
                    <a:pt x="33909" y="767207"/>
                  </a:lnTo>
                  <a:lnTo>
                    <a:pt x="4953" y="749554"/>
                  </a:lnTo>
                  <a:cubicBezTo>
                    <a:pt x="12827" y="736600"/>
                    <a:pt x="28448" y="730504"/>
                    <a:pt x="43053" y="734568"/>
                  </a:cubicBezTo>
                  <a:cubicBezTo>
                    <a:pt x="57658" y="738632"/>
                    <a:pt x="67818" y="751967"/>
                    <a:pt x="67818" y="767207"/>
                  </a:cubicBezTo>
                  <a:cubicBezTo>
                    <a:pt x="67818" y="1153541"/>
                    <a:pt x="381000" y="1466596"/>
                    <a:pt x="767207" y="1466596"/>
                  </a:cubicBezTo>
                  <a:cubicBezTo>
                    <a:pt x="1153414" y="1466596"/>
                    <a:pt x="1466596" y="1153414"/>
                    <a:pt x="1466596" y="767207"/>
                  </a:cubicBezTo>
                  <a:lnTo>
                    <a:pt x="1500505" y="767207"/>
                  </a:lnTo>
                  <a:lnTo>
                    <a:pt x="1466596" y="767207"/>
                  </a:lnTo>
                  <a:cubicBezTo>
                    <a:pt x="1466596" y="380873"/>
                    <a:pt x="1153414" y="67818"/>
                    <a:pt x="767207" y="67818"/>
                  </a:cubicBezTo>
                  <a:lnTo>
                    <a:pt x="767207" y="33909"/>
                  </a:lnTo>
                  <a:lnTo>
                    <a:pt x="767207" y="67691"/>
                  </a:lnTo>
                  <a:cubicBezTo>
                    <a:pt x="380873" y="67691"/>
                    <a:pt x="67691" y="380873"/>
                    <a:pt x="67691" y="76720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1" name="Freeform 51"/>
          <p:cNvSpPr/>
          <p:nvPr/>
        </p:nvSpPr>
        <p:spPr>
          <a:xfrm>
            <a:off x="16363377" y="8361150"/>
            <a:ext cx="1924619" cy="1925850"/>
          </a:xfrm>
          <a:custGeom>
            <a:avLst/>
            <a:gdLst/>
            <a:ahLst/>
            <a:cxnLst/>
            <a:rect l="l" t="t" r="r" b="b"/>
            <a:pathLst>
              <a:path w="1924619" h="1925850">
                <a:moveTo>
                  <a:pt x="0" y="0"/>
                </a:moveTo>
                <a:lnTo>
                  <a:pt x="1924619" y="0"/>
                </a:lnTo>
                <a:lnTo>
                  <a:pt x="1924619" y="1925850"/>
                </a:lnTo>
                <a:lnTo>
                  <a:pt x="0" y="19258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2" name="Group 52"/>
          <p:cNvGrpSpPr/>
          <p:nvPr/>
        </p:nvGrpSpPr>
        <p:grpSpPr>
          <a:xfrm>
            <a:off x="2126734" y="9186862"/>
            <a:ext cx="3402761" cy="908049"/>
            <a:chOff x="0" y="-95251"/>
            <a:chExt cx="3950485" cy="1210731"/>
          </a:xfrm>
        </p:grpSpPr>
        <p:sp>
          <p:nvSpPr>
            <p:cNvPr id="53" name="Freeform 53"/>
            <p:cNvSpPr/>
            <p:nvPr/>
          </p:nvSpPr>
          <p:spPr>
            <a:xfrm>
              <a:off x="1065649" y="55952"/>
              <a:ext cx="714174" cy="702488"/>
            </a:xfrm>
            <a:custGeom>
              <a:avLst/>
              <a:gdLst/>
              <a:ahLst/>
              <a:cxnLst/>
              <a:rect l="l" t="t" r="r" b="b"/>
              <a:pathLst>
                <a:path w="714174" h="702488">
                  <a:moveTo>
                    <a:pt x="0" y="0"/>
                  </a:moveTo>
                  <a:lnTo>
                    <a:pt x="714174" y="0"/>
                  </a:lnTo>
                  <a:lnTo>
                    <a:pt x="714174" y="702487"/>
                  </a:lnTo>
                  <a:lnTo>
                    <a:pt x="0" y="7024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4" name="TextBox 54"/>
            <p:cNvSpPr txBox="1"/>
            <p:nvPr/>
          </p:nvSpPr>
          <p:spPr>
            <a:xfrm>
              <a:off x="55697" y="-68795"/>
              <a:ext cx="1009941" cy="923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22"/>
                </a:lnSpc>
                <a:spcBef>
                  <a:spcPct val="0"/>
                </a:spcBef>
              </a:pPr>
              <a:r>
                <a:rPr lang="en-US" sz="4087" spc="-208" dirty="0">
                  <a:solidFill>
                    <a:srgbClr val="000000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Bey</a:t>
              </a:r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1564460" y="-95251"/>
              <a:ext cx="2386025" cy="923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22"/>
                </a:lnSpc>
                <a:spcBef>
                  <a:spcPct val="0"/>
                </a:spcBef>
              </a:pPr>
              <a:r>
                <a:rPr lang="en-US" sz="4087" spc="-208" dirty="0" err="1">
                  <a:solidFill>
                    <a:srgbClr val="000000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ndBYTE</a:t>
              </a:r>
              <a:endParaRPr lang="en-US" sz="4087" spc="-208" dirty="0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0" y="886366"/>
              <a:ext cx="2903301" cy="2291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0"/>
                </a:lnSpc>
              </a:pPr>
              <a:r>
                <a:rPr lang="en-US" sz="1007">
                  <a:solidFill>
                    <a:srgbClr val="000000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IDEATHON &amp; HACKATHON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85045">
            <a:off x="-1420746" y="-349502"/>
            <a:ext cx="14065444" cy="10887908"/>
          </a:xfrm>
          <a:custGeom>
            <a:avLst/>
            <a:gdLst/>
            <a:ahLst/>
            <a:cxnLst/>
            <a:rect l="l" t="t" r="r" b="b"/>
            <a:pathLst>
              <a:path w="14065444" h="10887908">
                <a:moveTo>
                  <a:pt x="0" y="0"/>
                </a:moveTo>
                <a:lnTo>
                  <a:pt x="14065444" y="0"/>
                </a:lnTo>
                <a:lnTo>
                  <a:pt x="14065444" y="10887908"/>
                </a:lnTo>
                <a:lnTo>
                  <a:pt x="0" y="108879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306" b="-530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267000" y="2538236"/>
            <a:ext cx="5877000" cy="1198200"/>
            <a:chOff x="0" y="0"/>
            <a:chExt cx="7836000" cy="1597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836000" cy="1597600"/>
            </a:xfrm>
            <a:custGeom>
              <a:avLst/>
              <a:gdLst/>
              <a:ahLst/>
              <a:cxnLst/>
              <a:rect l="l" t="t" r="r" b="b"/>
              <a:pathLst>
                <a:path w="7836000" h="1597600">
                  <a:moveTo>
                    <a:pt x="0" y="0"/>
                  </a:moveTo>
                  <a:lnTo>
                    <a:pt x="7836000" y="0"/>
                  </a:lnTo>
                  <a:lnTo>
                    <a:pt x="7836000" y="1597600"/>
                  </a:lnTo>
                  <a:lnTo>
                    <a:pt x="0" y="1597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0"/>
              <a:ext cx="7836000" cy="17881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7175"/>
                </a:lnSpc>
              </a:pPr>
              <a:r>
                <a:rPr lang="en-US" sz="5200">
                  <a:solidFill>
                    <a:srgbClr val="303030"/>
                  </a:solidFill>
                  <a:latin typeface="Arial"/>
                  <a:ea typeface="Arial"/>
                  <a:cs typeface="Arial"/>
                  <a:sym typeface="Arial"/>
                </a:rPr>
                <a:t>Team Members</a:t>
              </a:r>
            </a:p>
          </p:txBody>
        </p:sp>
      </p:grpSp>
      <p:sp>
        <p:nvSpPr>
          <p:cNvPr id="6" name="Freeform 6" descr="Hackathon 2022"/>
          <p:cNvSpPr/>
          <p:nvPr/>
        </p:nvSpPr>
        <p:spPr>
          <a:xfrm>
            <a:off x="11922108" y="3137336"/>
            <a:ext cx="6492016" cy="4682358"/>
          </a:xfrm>
          <a:custGeom>
            <a:avLst/>
            <a:gdLst/>
            <a:ahLst/>
            <a:cxnLst/>
            <a:rect l="l" t="t" r="r" b="b"/>
            <a:pathLst>
              <a:path w="6492016" h="4682358">
                <a:moveTo>
                  <a:pt x="0" y="0"/>
                </a:moveTo>
                <a:lnTo>
                  <a:pt x="6492016" y="0"/>
                </a:lnTo>
                <a:lnTo>
                  <a:pt x="6492016" y="4682358"/>
                </a:lnTo>
                <a:lnTo>
                  <a:pt x="0" y="4682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688" t="-23684" r="-10843" b="-50363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3736436"/>
            <a:ext cx="9144000" cy="5769312"/>
          </a:xfrm>
          <a:custGeom>
            <a:avLst/>
            <a:gdLst/>
            <a:ahLst/>
            <a:cxnLst/>
            <a:rect l="l" t="t" r="r" b="b"/>
            <a:pathLst>
              <a:path w="9144000" h="5769312">
                <a:moveTo>
                  <a:pt x="0" y="0"/>
                </a:moveTo>
                <a:lnTo>
                  <a:pt x="9144000" y="0"/>
                </a:lnTo>
                <a:lnTo>
                  <a:pt x="9144000" y="5769312"/>
                </a:lnTo>
                <a:lnTo>
                  <a:pt x="0" y="57693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65313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25400" y="9506164"/>
            <a:ext cx="9144002" cy="780836"/>
          </a:xfrm>
          <a:custGeom>
            <a:avLst/>
            <a:gdLst/>
            <a:ahLst/>
            <a:cxnLst/>
            <a:rect l="l" t="t" r="r" b="b"/>
            <a:pathLst>
              <a:path w="9144002" h="780836">
                <a:moveTo>
                  <a:pt x="0" y="0"/>
                </a:moveTo>
                <a:lnTo>
                  <a:pt x="9144002" y="0"/>
                </a:lnTo>
                <a:lnTo>
                  <a:pt x="9144002" y="780836"/>
                </a:lnTo>
                <a:lnTo>
                  <a:pt x="0" y="7808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292525" y="3801182"/>
            <a:ext cx="8071800" cy="6095400"/>
            <a:chOff x="0" y="0"/>
            <a:chExt cx="10762400" cy="8127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762400" cy="8127200"/>
            </a:xfrm>
            <a:custGeom>
              <a:avLst/>
              <a:gdLst/>
              <a:ahLst/>
              <a:cxnLst/>
              <a:rect l="l" t="t" r="r" b="b"/>
              <a:pathLst>
                <a:path w="10762400" h="8127200">
                  <a:moveTo>
                    <a:pt x="0" y="0"/>
                  </a:moveTo>
                  <a:lnTo>
                    <a:pt x="10762400" y="0"/>
                  </a:lnTo>
                  <a:lnTo>
                    <a:pt x="10762400" y="8127200"/>
                  </a:lnTo>
                  <a:lnTo>
                    <a:pt x="0" y="81272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0762400" cy="81748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Team Lead:</a:t>
              </a: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Email:</a:t>
              </a: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Phone:</a:t>
              </a:r>
            </a:p>
            <a:p>
              <a:pPr algn="l">
                <a:lnSpc>
                  <a:spcPts val="3359"/>
                </a:lnSpc>
              </a:pPr>
              <a:endParaRPr lang="en-US" sz="24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endParaRPr>
            </a:p>
            <a:p>
              <a:pPr algn="l">
                <a:lnSpc>
                  <a:spcPts val="3359"/>
                </a:lnSpc>
              </a:pPr>
              <a:endParaRPr lang="en-US" sz="24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endParaRP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Member 1:</a:t>
              </a: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Email:</a:t>
              </a: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Phone:</a:t>
              </a:r>
            </a:p>
            <a:p>
              <a:pPr algn="l">
                <a:lnSpc>
                  <a:spcPts val="3359"/>
                </a:lnSpc>
              </a:pPr>
              <a:endParaRPr lang="en-US" sz="24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endParaRP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Member 2 (Optional):</a:t>
              </a: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Email:</a:t>
              </a: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Phone:</a:t>
              </a:r>
            </a:p>
            <a:p>
              <a:pPr algn="l">
                <a:lnSpc>
                  <a:spcPts val="3359"/>
                </a:lnSpc>
              </a:pPr>
              <a:endParaRPr lang="en-US" sz="24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endParaRP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Member 3 (Optional):</a:t>
              </a: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Email:</a:t>
              </a:r>
            </a:p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Phone: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13947016" y="461564"/>
            <a:ext cx="2442201" cy="2443762"/>
          </a:xfrm>
          <a:custGeom>
            <a:avLst/>
            <a:gdLst/>
            <a:ahLst/>
            <a:cxnLst/>
            <a:rect l="l" t="t" r="r" b="b"/>
            <a:pathLst>
              <a:path w="2442201" h="2443762">
                <a:moveTo>
                  <a:pt x="0" y="0"/>
                </a:moveTo>
                <a:lnTo>
                  <a:pt x="2442200" y="0"/>
                </a:lnTo>
                <a:lnTo>
                  <a:pt x="2442200" y="2443762"/>
                </a:lnTo>
                <a:lnTo>
                  <a:pt x="0" y="24437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5011367" y="9051723"/>
            <a:ext cx="3207423" cy="908049"/>
            <a:chOff x="0" y="-95251"/>
            <a:chExt cx="4038484" cy="1210731"/>
          </a:xfrm>
        </p:grpSpPr>
        <p:sp>
          <p:nvSpPr>
            <p:cNvPr id="14" name="Freeform 14"/>
            <p:cNvSpPr/>
            <p:nvPr/>
          </p:nvSpPr>
          <p:spPr>
            <a:xfrm>
              <a:off x="1065649" y="55952"/>
              <a:ext cx="714174" cy="702488"/>
            </a:xfrm>
            <a:custGeom>
              <a:avLst/>
              <a:gdLst/>
              <a:ahLst/>
              <a:cxnLst/>
              <a:rect l="l" t="t" r="r" b="b"/>
              <a:pathLst>
                <a:path w="714174" h="702488">
                  <a:moveTo>
                    <a:pt x="0" y="0"/>
                  </a:moveTo>
                  <a:lnTo>
                    <a:pt x="714174" y="0"/>
                  </a:lnTo>
                  <a:lnTo>
                    <a:pt x="714174" y="702487"/>
                  </a:lnTo>
                  <a:lnTo>
                    <a:pt x="0" y="7024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1"/>
              <a:ext cx="1261836" cy="9341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5722"/>
                </a:lnSpc>
                <a:spcBef>
                  <a:spcPct val="0"/>
                </a:spcBef>
              </a:pPr>
              <a:r>
                <a:rPr lang="en-US" sz="4087" spc="-208" dirty="0">
                  <a:solidFill>
                    <a:srgbClr val="000000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Bey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652459" y="-95251"/>
              <a:ext cx="2386025" cy="923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722"/>
                </a:lnSpc>
                <a:spcBef>
                  <a:spcPct val="0"/>
                </a:spcBef>
              </a:pPr>
              <a:r>
                <a:rPr lang="en-US" sz="4087" spc="-208" dirty="0" err="1">
                  <a:solidFill>
                    <a:srgbClr val="000000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ndBYTE</a:t>
              </a:r>
              <a:endParaRPr lang="en-US" sz="4087" spc="-208" dirty="0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886366"/>
              <a:ext cx="2903301" cy="2291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10"/>
                </a:lnSpc>
              </a:pPr>
              <a:r>
                <a:rPr lang="en-US" sz="1007">
                  <a:solidFill>
                    <a:srgbClr val="000000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IDEATHON &amp; HACKATHON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" y="0"/>
            <a:ext cx="18287980" cy="10287000"/>
          </a:xfrm>
          <a:custGeom>
            <a:avLst/>
            <a:gdLst/>
            <a:ahLst/>
            <a:cxnLst/>
            <a:rect l="l" t="t" r="r" b="b"/>
            <a:pathLst>
              <a:path w="18287980" h="10287000">
                <a:moveTo>
                  <a:pt x="0" y="0"/>
                </a:moveTo>
                <a:lnTo>
                  <a:pt x="18287980" y="0"/>
                </a:lnTo>
                <a:lnTo>
                  <a:pt x="1828798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114298"/>
            <a:ext cx="18288006" cy="10287002"/>
          </a:xfrm>
          <a:custGeom>
            <a:avLst/>
            <a:gdLst/>
            <a:ahLst/>
            <a:cxnLst/>
            <a:rect l="l" t="t" r="r" b="b"/>
            <a:pathLst>
              <a:path w="18288006" h="10287002">
                <a:moveTo>
                  <a:pt x="0" y="0"/>
                </a:moveTo>
                <a:lnTo>
                  <a:pt x="18288006" y="0"/>
                </a:lnTo>
                <a:lnTo>
                  <a:pt x="18288006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2499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4363160" y="9367436"/>
            <a:ext cx="19378200" cy="1612800"/>
            <a:chOff x="0" y="0"/>
            <a:chExt cx="25837600" cy="2150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837600" cy="2150400"/>
            </a:xfrm>
            <a:custGeom>
              <a:avLst/>
              <a:gdLst/>
              <a:ahLst/>
              <a:cxnLst/>
              <a:rect l="l" t="t" r="r" b="b"/>
              <a:pathLst>
                <a:path w="25837600" h="2150400">
                  <a:moveTo>
                    <a:pt x="0" y="0"/>
                  </a:moveTo>
                  <a:lnTo>
                    <a:pt x="25837600" y="0"/>
                  </a:lnTo>
                  <a:lnTo>
                    <a:pt x="25837600" y="2150400"/>
                  </a:lnTo>
                  <a:lnTo>
                    <a:pt x="0" y="2150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66725"/>
              <a:ext cx="25837600" cy="26171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8000"/>
                </a:lnSpc>
              </a:pPr>
              <a:r>
                <a:rPr lang="en-US" sz="3200">
                  <a:solidFill>
                    <a:srgbClr val="2A2E3A"/>
                  </a:solidFill>
                  <a:latin typeface="Arial"/>
                  <a:ea typeface="Arial"/>
                  <a:cs typeface="Arial"/>
                  <a:sym typeface="Arial"/>
                </a:rPr>
                <a:t>INSTRUCTION: You can remove this during Submission!</a:t>
              </a:r>
            </a:p>
            <a:p>
              <a:pPr algn="ctr">
                <a:lnSpc>
                  <a:spcPts val="6999"/>
                </a:lnSpc>
              </a:pPr>
              <a:endParaRPr lang="en-US" sz="3200">
                <a:solidFill>
                  <a:srgbClr val="2A2E3A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" name="Freeform 7"/>
          <p:cNvSpPr/>
          <p:nvPr/>
        </p:nvSpPr>
        <p:spPr>
          <a:xfrm>
            <a:off x="9490200" y="1821200"/>
            <a:ext cx="7730252" cy="1239400"/>
          </a:xfrm>
          <a:custGeom>
            <a:avLst/>
            <a:gdLst/>
            <a:ahLst/>
            <a:cxnLst/>
            <a:rect l="l" t="t" r="r" b="b"/>
            <a:pathLst>
              <a:path w="7730252" h="1239400">
                <a:moveTo>
                  <a:pt x="0" y="0"/>
                </a:moveTo>
                <a:lnTo>
                  <a:pt x="7730252" y="0"/>
                </a:lnTo>
                <a:lnTo>
                  <a:pt x="7730252" y="1239400"/>
                </a:lnTo>
                <a:lnTo>
                  <a:pt x="0" y="12394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546" r="-6546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663120" y="5922547"/>
            <a:ext cx="2442201" cy="2443762"/>
          </a:xfrm>
          <a:custGeom>
            <a:avLst/>
            <a:gdLst/>
            <a:ahLst/>
            <a:cxnLst/>
            <a:rect l="l" t="t" r="r" b="b"/>
            <a:pathLst>
              <a:path w="2442201" h="2443762">
                <a:moveTo>
                  <a:pt x="0" y="0"/>
                </a:moveTo>
                <a:lnTo>
                  <a:pt x="2442200" y="0"/>
                </a:lnTo>
                <a:lnTo>
                  <a:pt x="2442200" y="2443762"/>
                </a:lnTo>
                <a:lnTo>
                  <a:pt x="0" y="24437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9490200" y="3060600"/>
            <a:ext cx="7730252" cy="2415848"/>
            <a:chOff x="0" y="0"/>
            <a:chExt cx="2035951" cy="63627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35951" cy="636273"/>
            </a:xfrm>
            <a:custGeom>
              <a:avLst/>
              <a:gdLst/>
              <a:ahLst/>
              <a:cxnLst/>
              <a:rect l="l" t="t" r="r" b="b"/>
              <a:pathLst>
                <a:path w="2035951" h="636273">
                  <a:moveTo>
                    <a:pt x="0" y="0"/>
                  </a:moveTo>
                  <a:lnTo>
                    <a:pt x="2035951" y="0"/>
                  </a:lnTo>
                  <a:lnTo>
                    <a:pt x="2035951" y="636273"/>
                  </a:lnTo>
                  <a:lnTo>
                    <a:pt x="0" y="636273"/>
                  </a:lnTo>
                  <a:close/>
                </a:path>
              </a:pathLst>
            </a:custGeom>
            <a:solidFill>
              <a:srgbClr val="201D1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035951" cy="674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577020" y="1517550"/>
            <a:ext cx="4244289" cy="1543050"/>
            <a:chOff x="0" y="0"/>
            <a:chExt cx="1117837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17837" cy="406400"/>
            </a:xfrm>
            <a:custGeom>
              <a:avLst/>
              <a:gdLst/>
              <a:ahLst/>
              <a:cxnLst/>
              <a:rect l="l" t="t" r="r" b="b"/>
              <a:pathLst>
                <a:path w="1117837" h="406400">
                  <a:moveTo>
                    <a:pt x="0" y="0"/>
                  </a:moveTo>
                  <a:lnTo>
                    <a:pt x="1117837" y="0"/>
                  </a:lnTo>
                  <a:lnTo>
                    <a:pt x="1117837" y="406400"/>
                  </a:lnTo>
                  <a:lnTo>
                    <a:pt x="0" y="4064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1178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577020" y="1735475"/>
            <a:ext cx="4201162" cy="1224219"/>
            <a:chOff x="0" y="-114300"/>
            <a:chExt cx="5601549" cy="1632292"/>
          </a:xfrm>
        </p:grpSpPr>
        <p:sp>
          <p:nvSpPr>
            <p:cNvPr id="16" name="Freeform 16"/>
            <p:cNvSpPr/>
            <p:nvPr/>
          </p:nvSpPr>
          <p:spPr>
            <a:xfrm>
              <a:off x="1447620" y="76007"/>
              <a:ext cx="970162" cy="954287"/>
            </a:xfrm>
            <a:custGeom>
              <a:avLst/>
              <a:gdLst/>
              <a:ahLst/>
              <a:cxnLst/>
              <a:rect l="l" t="t" r="r" b="b"/>
              <a:pathLst>
                <a:path w="970162" h="954287">
                  <a:moveTo>
                    <a:pt x="0" y="0"/>
                  </a:moveTo>
                  <a:lnTo>
                    <a:pt x="970162" y="0"/>
                  </a:lnTo>
                  <a:lnTo>
                    <a:pt x="970162" y="954287"/>
                  </a:lnTo>
                  <a:lnTo>
                    <a:pt x="0" y="9542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0" y="-114300"/>
              <a:ext cx="1447607" cy="12761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774"/>
                </a:lnSpc>
                <a:spcBef>
                  <a:spcPct val="0"/>
                </a:spcBef>
              </a:pPr>
              <a:r>
                <a:rPr lang="en-US" sz="5553" spc="-283" dirty="0">
                  <a:solidFill>
                    <a:srgbClr val="000000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Bey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2284601" y="-114300"/>
              <a:ext cx="3316948" cy="12761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7774"/>
                </a:lnSpc>
                <a:spcBef>
                  <a:spcPct val="0"/>
                </a:spcBef>
              </a:pPr>
              <a:r>
                <a:rPr lang="en-US" sz="5553" spc="-283" dirty="0" err="1">
                  <a:solidFill>
                    <a:srgbClr val="000000"/>
                  </a:solidFill>
                  <a:latin typeface="Gilda Display"/>
                  <a:ea typeface="Gilda Display"/>
                  <a:cs typeface="Gilda Display"/>
                  <a:sym typeface="Gilda Display"/>
                </a:rPr>
                <a:t>ndBYTE</a:t>
              </a:r>
              <a:endParaRPr lang="en-US" sz="5553" spc="-283" dirty="0">
                <a:solidFill>
                  <a:srgbClr val="000000"/>
                </a:solidFill>
                <a:latin typeface="Gilda Display"/>
                <a:ea typeface="Gilda Display"/>
                <a:cs typeface="Gilda Display"/>
                <a:sym typeface="Gilda Display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211636"/>
              <a:ext cx="3943959" cy="306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916"/>
                </a:lnSpc>
              </a:pPr>
              <a:r>
                <a:rPr lang="en-US" sz="1369">
                  <a:solidFill>
                    <a:srgbClr val="000000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IDEATHON &amp; HACKATHON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0286308" y="3495152"/>
            <a:ext cx="4335928" cy="424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47"/>
              </a:lnSpc>
            </a:pPr>
            <a:r>
              <a:rPr lang="en-US" sz="3349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Rhea | +91 63638 03411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756266" y="4255125"/>
            <a:ext cx="5035109" cy="418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48"/>
              </a:lnSpc>
            </a:pPr>
            <a:r>
              <a:rPr lang="en-US" sz="335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Prianshu | +91 88991 45658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170</Words>
  <Application>Microsoft Office PowerPoint</Application>
  <PresentationFormat>Custom</PresentationFormat>
  <Paragraphs>67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Roboto Bold</vt:lpstr>
      <vt:lpstr>Gilda Display</vt:lpstr>
      <vt:lpstr>Calibri</vt:lpstr>
      <vt:lpstr>Times New Roman Bold</vt:lpstr>
      <vt:lpstr>Glacial Indifference</vt:lpstr>
      <vt:lpstr>Arial Bold</vt:lpstr>
      <vt:lpstr>ITC Benguiat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 Byte</dc:title>
  <dc:creator>naman sharma</dc:creator>
  <cp:lastModifiedBy>naman sharma</cp:lastModifiedBy>
  <cp:revision>2</cp:revision>
  <dcterms:created xsi:type="dcterms:W3CDTF">2006-08-16T00:00:00Z</dcterms:created>
  <dcterms:modified xsi:type="dcterms:W3CDTF">2025-04-03T20:45:01Z</dcterms:modified>
  <dc:identifier>DAGjmdqVK-8</dc:identifier>
</cp:coreProperties>
</file>

<file path=docProps/thumbnail.jpeg>
</file>